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39356D-0FDE-4E68-A24B-115FDB9A9E74}" v="1002" dt="2021-02-09T13:05:17.9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ood" userId="S::ewood@boroughgreen.onmicrosoft.com::ca9bcdbd-1492-4562-972e-31a26367928d" providerId="AD" clId="Web-{5D39356D-0FDE-4E68-A24B-115FDB9A9E74}"/>
    <pc:docChg chg="addSld modSld addMainMaster delMainMaster">
      <pc:chgData name="Emma Wood" userId="S::ewood@boroughgreen.onmicrosoft.com::ca9bcdbd-1492-4562-972e-31a26367928d" providerId="AD" clId="Web-{5D39356D-0FDE-4E68-A24B-115FDB9A9E74}" dt="2021-02-09T13:05:17.964" v="538" actId="1076"/>
      <pc:docMkLst>
        <pc:docMk/>
      </pc:docMkLst>
      <pc:sldChg chg="modSp mod modClrScheme chgLayout">
        <pc:chgData name="Emma Wood" userId="S::ewood@boroughgreen.onmicrosoft.com::ca9bcdbd-1492-4562-972e-31a26367928d" providerId="AD" clId="Web-{5D39356D-0FDE-4E68-A24B-115FDB9A9E74}" dt="2021-02-09T09:32:36.228" v="17" actId="20577"/>
        <pc:sldMkLst>
          <pc:docMk/>
          <pc:sldMk cId="109857222" sldId="256"/>
        </pc:sldMkLst>
        <pc:spChg chg="mod ord">
          <ac:chgData name="Emma Wood" userId="S::ewood@boroughgreen.onmicrosoft.com::ca9bcdbd-1492-4562-972e-31a26367928d" providerId="AD" clId="Web-{5D39356D-0FDE-4E68-A24B-115FDB9A9E74}" dt="2021-02-09T09:32:24.228" v="7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Emma Wood" userId="S::ewood@boroughgreen.onmicrosoft.com::ca9bcdbd-1492-4562-972e-31a26367928d" providerId="AD" clId="Web-{5D39356D-0FDE-4E68-A24B-115FDB9A9E74}" dt="2021-02-09T09:32:36.228" v="1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">
        <pc:chgData name="Emma Wood" userId="S::ewood@boroughgreen.onmicrosoft.com::ca9bcdbd-1492-4562-972e-31a26367928d" providerId="AD" clId="Web-{5D39356D-0FDE-4E68-A24B-115FDB9A9E74}" dt="2021-02-09T09:45:30.436" v="51" actId="1076"/>
        <pc:sldMkLst>
          <pc:docMk/>
          <pc:sldMk cId="2721994011" sldId="257"/>
        </pc:sldMkLst>
        <pc:spChg chg="mod">
          <ac:chgData name="Emma Wood" userId="S::ewood@boroughgreen.onmicrosoft.com::ca9bcdbd-1492-4562-972e-31a26367928d" providerId="AD" clId="Web-{5D39356D-0FDE-4E68-A24B-115FDB9A9E74}" dt="2021-02-09T09:41:05.695" v="43" actId="20577"/>
          <ac:spMkLst>
            <pc:docMk/>
            <pc:sldMk cId="2721994011" sldId="257"/>
            <ac:spMk id="2" creationId="{1F3A89DA-0462-46B1-BB78-05DD8E26C9B6}"/>
          </ac:spMkLst>
        </pc:spChg>
        <pc:spChg chg="del">
          <ac:chgData name="Emma Wood" userId="S::ewood@boroughgreen.onmicrosoft.com::ca9bcdbd-1492-4562-972e-31a26367928d" providerId="AD" clId="Web-{5D39356D-0FDE-4E68-A24B-115FDB9A9E74}" dt="2021-02-09T09:33:58.293" v="19"/>
          <ac:spMkLst>
            <pc:docMk/>
            <pc:sldMk cId="2721994011" sldId="257"/>
            <ac:spMk id="3" creationId="{87AD3904-EE5A-49E9-B76F-1F55409A8474}"/>
          </ac:spMkLst>
        </pc:spChg>
        <pc:spChg chg="add mod">
          <ac:chgData name="Emma Wood" userId="S::ewood@boroughgreen.onmicrosoft.com::ca9bcdbd-1492-4562-972e-31a26367928d" providerId="AD" clId="Web-{5D39356D-0FDE-4E68-A24B-115FDB9A9E74}" dt="2021-02-09T09:45:30.436" v="51" actId="1076"/>
          <ac:spMkLst>
            <pc:docMk/>
            <pc:sldMk cId="2721994011" sldId="257"/>
            <ac:spMk id="5" creationId="{3A0F0D09-AA1E-409B-AF07-F292771C1B7D}"/>
          </ac:spMkLst>
        </pc:spChg>
        <pc:picChg chg="add mod ord">
          <ac:chgData name="Emma Wood" userId="S::ewood@boroughgreen.onmicrosoft.com::ca9bcdbd-1492-4562-972e-31a26367928d" providerId="AD" clId="Web-{5D39356D-0FDE-4E68-A24B-115FDB9A9E74}" dt="2021-02-09T09:45:12.499" v="45" actId="1076"/>
          <ac:picMkLst>
            <pc:docMk/>
            <pc:sldMk cId="2721994011" sldId="257"/>
            <ac:picMk id="4" creationId="{67F98558-C08D-4500-92E7-2414DA3CDB0E}"/>
          </ac:picMkLst>
        </pc:picChg>
      </pc:sldChg>
      <pc:sldChg chg="addSp modSp new mod setBg">
        <pc:chgData name="Emma Wood" userId="S::ewood@boroughgreen.onmicrosoft.com::ca9bcdbd-1492-4562-972e-31a26367928d" providerId="AD" clId="Web-{5D39356D-0FDE-4E68-A24B-115FDB9A9E74}" dt="2021-02-09T11:48:07.640" v="140" actId="20577"/>
        <pc:sldMkLst>
          <pc:docMk/>
          <pc:sldMk cId="1546470147" sldId="258"/>
        </pc:sldMkLst>
        <pc:spChg chg="mod">
          <ac:chgData name="Emma Wood" userId="S::ewood@boroughgreen.onmicrosoft.com::ca9bcdbd-1492-4562-972e-31a26367928d" providerId="AD" clId="Web-{5D39356D-0FDE-4E68-A24B-115FDB9A9E74}" dt="2021-02-09T09:45:52.406" v="61" actId="20577"/>
          <ac:spMkLst>
            <pc:docMk/>
            <pc:sldMk cId="1546470147" sldId="258"/>
            <ac:spMk id="2" creationId="{3069FCA6-5C00-4497-9D9F-F8BD8AA6112C}"/>
          </ac:spMkLst>
        </pc:spChg>
        <pc:spChg chg="mod">
          <ac:chgData name="Emma Wood" userId="S::ewood@boroughgreen.onmicrosoft.com::ca9bcdbd-1492-4562-972e-31a26367928d" providerId="AD" clId="Web-{5D39356D-0FDE-4E68-A24B-115FDB9A9E74}" dt="2021-02-09T11:48:07.640" v="140" actId="20577"/>
          <ac:spMkLst>
            <pc:docMk/>
            <pc:sldMk cId="1546470147" sldId="258"/>
            <ac:spMk id="3" creationId="{C0C41AC3-F0AB-47A1-B272-D4961F0B7B59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09:45:43.218" v="53"/>
          <ac:spMkLst>
            <pc:docMk/>
            <pc:sldMk cId="1546470147" sldId="258"/>
            <ac:spMk id="8" creationId="{7578A52D-2496-4956-A9A4-EA5C38B2F1FC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09:45:43.218" v="53"/>
          <ac:spMkLst>
            <pc:docMk/>
            <pc:sldMk cId="1546470147" sldId="258"/>
            <ac:spMk id="10" creationId="{9809C8E2-EF9B-4E0B-A17E-836DE0508E76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09:45:43.218" v="53"/>
          <ac:spMkLst>
            <pc:docMk/>
            <pc:sldMk cId="1546470147" sldId="258"/>
            <ac:spMk id="12" creationId="{61EB557E-621E-4254-B750-85274C5F4D5C}"/>
          </ac:spMkLst>
        </pc:spChg>
      </pc:sldChg>
      <pc:sldChg chg="addSp modSp new">
        <pc:chgData name="Emma Wood" userId="S::ewood@boroughgreen.onmicrosoft.com::ca9bcdbd-1492-4562-972e-31a26367928d" providerId="AD" clId="Web-{5D39356D-0FDE-4E68-A24B-115FDB9A9E74}" dt="2021-02-09T12:02:30.468" v="204" actId="1076"/>
        <pc:sldMkLst>
          <pc:docMk/>
          <pc:sldMk cId="1323431444" sldId="259"/>
        </pc:sldMkLst>
        <pc:spChg chg="mod">
          <ac:chgData name="Emma Wood" userId="S::ewood@boroughgreen.onmicrosoft.com::ca9bcdbd-1492-4562-972e-31a26367928d" providerId="AD" clId="Web-{5D39356D-0FDE-4E68-A24B-115FDB9A9E74}" dt="2021-02-09T12:02:20.500" v="202" actId="20577"/>
          <ac:spMkLst>
            <pc:docMk/>
            <pc:sldMk cId="1323431444" sldId="259"/>
            <ac:spMk id="2" creationId="{D868E5B0-1492-4AF4-BC30-B1DE7824FA2A}"/>
          </ac:spMkLst>
        </pc:spChg>
        <pc:spChg chg="mod">
          <ac:chgData name="Emma Wood" userId="S::ewood@boroughgreen.onmicrosoft.com::ca9bcdbd-1492-4562-972e-31a26367928d" providerId="AD" clId="Web-{5D39356D-0FDE-4E68-A24B-115FDB9A9E74}" dt="2021-02-09T12:02:27.390" v="203" actId="1076"/>
          <ac:spMkLst>
            <pc:docMk/>
            <pc:sldMk cId="1323431444" sldId="259"/>
            <ac:spMk id="3" creationId="{9E3ED495-DA9B-485C-8222-87C8733DC9F9}"/>
          </ac:spMkLst>
        </pc:spChg>
        <pc:spChg chg="add mod">
          <ac:chgData name="Emma Wood" userId="S::ewood@boroughgreen.onmicrosoft.com::ca9bcdbd-1492-4562-972e-31a26367928d" providerId="AD" clId="Web-{5D39356D-0FDE-4E68-A24B-115FDB9A9E74}" dt="2021-02-09T12:02:30.468" v="204" actId="1076"/>
          <ac:spMkLst>
            <pc:docMk/>
            <pc:sldMk cId="1323431444" sldId="259"/>
            <ac:spMk id="4" creationId="{48F43F53-A94E-4A15-9F4B-1856E83A493A}"/>
          </ac:spMkLst>
        </pc:spChg>
      </pc:sldChg>
      <pc:sldChg chg="addSp delSp modSp new mod setBg">
        <pc:chgData name="Emma Wood" userId="S::ewood@boroughgreen.onmicrosoft.com::ca9bcdbd-1492-4562-972e-31a26367928d" providerId="AD" clId="Web-{5D39356D-0FDE-4E68-A24B-115FDB9A9E74}" dt="2021-02-09T12:05:28.925" v="232" actId="1076"/>
        <pc:sldMkLst>
          <pc:docMk/>
          <pc:sldMk cId="1614661220" sldId="260"/>
        </pc:sldMkLst>
        <pc:spChg chg="mod">
          <ac:chgData name="Emma Wood" userId="S::ewood@boroughgreen.onmicrosoft.com::ca9bcdbd-1492-4562-972e-31a26367928d" providerId="AD" clId="Web-{5D39356D-0FDE-4E68-A24B-115FDB9A9E74}" dt="2021-02-09T12:05:28.925" v="232" actId="1076"/>
          <ac:spMkLst>
            <pc:docMk/>
            <pc:sldMk cId="1614661220" sldId="260"/>
            <ac:spMk id="2" creationId="{01534659-F292-4DB6-BC39-510514933394}"/>
          </ac:spMkLst>
        </pc:spChg>
        <pc:spChg chg="del">
          <ac:chgData name="Emma Wood" userId="S::ewood@boroughgreen.onmicrosoft.com::ca9bcdbd-1492-4562-972e-31a26367928d" providerId="AD" clId="Web-{5D39356D-0FDE-4E68-A24B-115FDB9A9E74}" dt="2021-02-09T12:03:17.750" v="205"/>
          <ac:spMkLst>
            <pc:docMk/>
            <pc:sldMk cId="1614661220" sldId="260"/>
            <ac:spMk id="3" creationId="{F7909B31-F262-4916-9B63-5B87DF35F013}"/>
          </ac:spMkLst>
        </pc:spChg>
        <pc:spChg chg="del">
          <ac:chgData name="Emma Wood" userId="S::ewood@boroughgreen.onmicrosoft.com::ca9bcdbd-1492-4562-972e-31a26367928d" providerId="AD" clId="Web-{5D39356D-0FDE-4E68-A24B-115FDB9A9E74}" dt="2021-02-09T12:04:31.424" v="218"/>
          <ac:spMkLst>
            <pc:docMk/>
            <pc:sldMk cId="1614661220" sldId="260"/>
            <ac:spMk id="4" creationId="{C9C6AC75-33EF-4837-8687-CD90FB779400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05:05.643" v="227"/>
          <ac:spMkLst>
            <pc:docMk/>
            <pc:sldMk cId="1614661220" sldId="260"/>
            <ac:spMk id="8" creationId="{FB71362F-6305-42A2-8633-285CE3813B1A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05:05.643" v="227"/>
          <ac:spMkLst>
            <pc:docMk/>
            <pc:sldMk cId="1614661220" sldId="260"/>
            <ac:spMk id="9" creationId="{611F50C1-F708-485D-B1A9-65873AB21768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05:05.643" v="226"/>
          <ac:spMkLst>
            <pc:docMk/>
            <pc:sldMk cId="1614661220" sldId="260"/>
            <ac:spMk id="11" creationId="{FB71362F-6305-42A2-8633-285CE3813B1A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05:05.643" v="226"/>
          <ac:spMkLst>
            <pc:docMk/>
            <pc:sldMk cId="1614661220" sldId="260"/>
            <ac:spMk id="13" creationId="{611F50C1-F708-485D-B1A9-65873AB21768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05:05.643" v="227"/>
          <ac:spMkLst>
            <pc:docMk/>
            <pc:sldMk cId="1614661220" sldId="260"/>
            <ac:spMk id="14" creationId="{43A3BFD8-1DCA-4E53-9E5F-9292C9BE377A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05:05.643" v="226"/>
          <ac:spMkLst>
            <pc:docMk/>
            <pc:sldMk cId="1614661220" sldId="260"/>
            <ac:spMk id="17" creationId="{7DDF717E-1596-4763-8083-7EDE48E716EE}"/>
          </ac:spMkLst>
        </pc:spChg>
        <pc:picChg chg="add mod ord">
          <ac:chgData name="Emma Wood" userId="S::ewood@boroughgreen.onmicrosoft.com::ca9bcdbd-1492-4562-972e-31a26367928d" providerId="AD" clId="Web-{5D39356D-0FDE-4E68-A24B-115FDB9A9E74}" dt="2021-02-09T12:05:15.237" v="230" actId="1076"/>
          <ac:picMkLst>
            <pc:docMk/>
            <pc:sldMk cId="1614661220" sldId="260"/>
            <ac:picMk id="5" creationId="{0F27781B-D0D7-4C12-9505-92660B5E2871}"/>
          </ac:picMkLst>
        </pc:picChg>
        <pc:picChg chg="add mod ord">
          <ac:chgData name="Emma Wood" userId="S::ewood@boroughgreen.onmicrosoft.com::ca9bcdbd-1492-4562-972e-31a26367928d" providerId="AD" clId="Web-{5D39356D-0FDE-4E68-A24B-115FDB9A9E74}" dt="2021-02-09T12:05:09.674" v="228" actId="1076"/>
          <ac:picMkLst>
            <pc:docMk/>
            <pc:sldMk cId="1614661220" sldId="260"/>
            <ac:picMk id="6" creationId="{479D9718-DFE0-4D7A-A55E-41E53376EFEB}"/>
          </ac:picMkLst>
        </pc:picChg>
        <pc:cxnChg chg="add">
          <ac:chgData name="Emma Wood" userId="S::ewood@boroughgreen.onmicrosoft.com::ca9bcdbd-1492-4562-972e-31a26367928d" providerId="AD" clId="Web-{5D39356D-0FDE-4E68-A24B-115FDB9A9E74}" dt="2021-02-09T12:05:05.643" v="227"/>
          <ac:cxnSpMkLst>
            <pc:docMk/>
            <pc:sldMk cId="1614661220" sldId="260"/>
            <ac:cxnSpMk id="10" creationId="{BAF7F52A-561E-4CE4-A251-1565CF80F23D}"/>
          </ac:cxnSpMkLst>
        </pc:cxnChg>
        <pc:cxnChg chg="add">
          <ac:chgData name="Emma Wood" userId="S::ewood@boroughgreen.onmicrosoft.com::ca9bcdbd-1492-4562-972e-31a26367928d" providerId="AD" clId="Web-{5D39356D-0FDE-4E68-A24B-115FDB9A9E74}" dt="2021-02-09T12:05:05.643" v="227"/>
          <ac:cxnSpMkLst>
            <pc:docMk/>
            <pc:sldMk cId="1614661220" sldId="260"/>
            <ac:cxnSpMk id="12" creationId="{4B67E998-E312-45A7-A84D-81D9342085FC}"/>
          </ac:cxnSpMkLst>
        </pc:cxnChg>
        <pc:cxnChg chg="add del">
          <ac:chgData name="Emma Wood" userId="S::ewood@boroughgreen.onmicrosoft.com::ca9bcdbd-1492-4562-972e-31a26367928d" providerId="AD" clId="Web-{5D39356D-0FDE-4E68-A24B-115FDB9A9E74}" dt="2021-02-09T12:05:05.643" v="226"/>
          <ac:cxnSpMkLst>
            <pc:docMk/>
            <pc:sldMk cId="1614661220" sldId="260"/>
            <ac:cxnSpMk id="15" creationId="{BAF7F52A-561E-4CE4-A251-1565CF80F23D}"/>
          </ac:cxnSpMkLst>
        </pc:cxnChg>
        <pc:cxnChg chg="add del">
          <ac:chgData name="Emma Wood" userId="S::ewood@boroughgreen.onmicrosoft.com::ca9bcdbd-1492-4562-972e-31a26367928d" providerId="AD" clId="Web-{5D39356D-0FDE-4E68-A24B-115FDB9A9E74}" dt="2021-02-09T12:05:05.643" v="226"/>
          <ac:cxnSpMkLst>
            <pc:docMk/>
            <pc:sldMk cId="1614661220" sldId="260"/>
            <ac:cxnSpMk id="19" creationId="{E516E5FD-1641-417A-B344-1BB57281DCFF}"/>
          </ac:cxnSpMkLst>
        </pc:cxnChg>
      </pc:sldChg>
      <pc:sldChg chg="addSp delSp modSp new mod setBg">
        <pc:chgData name="Emma Wood" userId="S::ewood@boroughgreen.onmicrosoft.com::ca9bcdbd-1492-4562-972e-31a26367928d" providerId="AD" clId="Web-{5D39356D-0FDE-4E68-A24B-115FDB9A9E74}" dt="2021-02-09T12:15:30.421" v="279" actId="1076"/>
        <pc:sldMkLst>
          <pc:docMk/>
          <pc:sldMk cId="2696529662" sldId="261"/>
        </pc:sldMkLst>
        <pc:spChg chg="mod ord">
          <ac:chgData name="Emma Wood" userId="S::ewood@boroughgreen.onmicrosoft.com::ca9bcdbd-1492-4562-972e-31a26367928d" providerId="AD" clId="Web-{5D39356D-0FDE-4E68-A24B-115FDB9A9E74}" dt="2021-02-09T12:14:28.935" v="270" actId="1076"/>
          <ac:spMkLst>
            <pc:docMk/>
            <pc:sldMk cId="2696529662" sldId="261"/>
            <ac:spMk id="2" creationId="{1CBAE557-252B-4903-8976-67DB24D9121B}"/>
          </ac:spMkLst>
        </pc:spChg>
        <pc:spChg chg="del">
          <ac:chgData name="Emma Wood" userId="S::ewood@boroughgreen.onmicrosoft.com::ca9bcdbd-1492-4562-972e-31a26367928d" providerId="AD" clId="Web-{5D39356D-0FDE-4E68-A24B-115FDB9A9E74}" dt="2021-02-09T12:11:51.041" v="234"/>
          <ac:spMkLst>
            <pc:docMk/>
            <pc:sldMk cId="2696529662" sldId="261"/>
            <ac:spMk id="3" creationId="{7E1115D8-D19C-4642-A3F7-95348F7330C4}"/>
          </ac:spMkLst>
        </pc:spChg>
        <pc:spChg chg="add del mod">
          <ac:chgData name="Emma Wood" userId="S::ewood@boroughgreen.onmicrosoft.com::ca9bcdbd-1492-4562-972e-31a26367928d" providerId="AD" clId="Web-{5D39356D-0FDE-4E68-A24B-115FDB9A9E74}" dt="2021-02-09T12:15:15.608" v="274"/>
          <ac:spMkLst>
            <pc:docMk/>
            <pc:sldMk cId="2696529662" sldId="261"/>
            <ac:spMk id="7" creationId="{C461D0CF-1FBA-4084-B31C-077F43AD0C7E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01.122" v="266"/>
          <ac:spMkLst>
            <pc:docMk/>
            <pc:sldMk cId="2696529662" sldId="261"/>
            <ac:spMk id="10" creationId="{AB221CDE-5758-4F8A-8E5E-597B1D5AC75E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01.122" v="266"/>
          <ac:spMkLst>
            <pc:docMk/>
            <pc:sldMk cId="2696529662" sldId="261"/>
            <ac:spMk id="12" creationId="{811480FC-7901-40F2-8538-739D6CD4FD89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01.122" v="266"/>
          <ac:spMkLst>
            <pc:docMk/>
            <pc:sldMk cId="2696529662" sldId="261"/>
            <ac:spMk id="16" creationId="{8A2A8A72-5910-4A87-955A-903E885CBAF0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01.122" v="266"/>
          <ac:spMkLst>
            <pc:docMk/>
            <pc:sldMk cId="2696529662" sldId="261"/>
            <ac:spMk id="18" creationId="{EDB1C861-D2A7-4738-97AB-B2A1387949DC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01.122" v="266"/>
          <ac:spMkLst>
            <pc:docMk/>
            <pc:sldMk cId="2696529662" sldId="261"/>
            <ac:spMk id="22" creationId="{B1147590-C1C9-4707-BB75-9C46ECE5224A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01.122" v="266"/>
          <ac:spMkLst>
            <pc:docMk/>
            <pc:sldMk cId="2696529662" sldId="261"/>
            <ac:spMk id="24" creationId="{C2EFC862-77D7-46F8-8951-3FF1A424968E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01.122" v="266"/>
          <ac:spMkLst>
            <pc:docMk/>
            <pc:sldMk cId="2696529662" sldId="261"/>
            <ac:spMk id="26" creationId="{82A7820F-2BC3-4F04-B1EB-0C11EFF0DBEC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14.294" v="268"/>
          <ac:spMkLst>
            <pc:docMk/>
            <pc:sldMk cId="2696529662" sldId="261"/>
            <ac:spMk id="31" creationId="{AB221CDE-5758-4F8A-8E5E-597B1D5AC75E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14.294" v="268"/>
          <ac:spMkLst>
            <pc:docMk/>
            <pc:sldMk cId="2696529662" sldId="261"/>
            <ac:spMk id="33" creationId="{811480FC-7901-40F2-8538-739D6CD4FD89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14.294" v="268"/>
          <ac:spMkLst>
            <pc:docMk/>
            <pc:sldMk cId="2696529662" sldId="261"/>
            <ac:spMk id="37" creationId="{5925BD59-A335-4479-A720-8C5E3274BBE5}"/>
          </ac:spMkLst>
        </pc:spChg>
        <pc:spChg chg="add del">
          <ac:chgData name="Emma Wood" userId="S::ewood@boroughgreen.onmicrosoft.com::ca9bcdbd-1492-4562-972e-31a26367928d" providerId="AD" clId="Web-{5D39356D-0FDE-4E68-A24B-115FDB9A9E74}" dt="2021-02-09T12:14:14.294" v="268"/>
          <ac:spMkLst>
            <pc:docMk/>
            <pc:sldMk cId="2696529662" sldId="261"/>
            <ac:spMk id="41" creationId="{A8C5B9DC-D932-4BC3-87ED-C64815E68CEE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14:14.294" v="268"/>
          <ac:spMkLst>
            <pc:docMk/>
            <pc:sldMk cId="2696529662" sldId="261"/>
            <ac:spMk id="46" creationId="{FB71362F-6305-42A2-8633-285CE3813B1A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14:14.294" v="268"/>
          <ac:spMkLst>
            <pc:docMk/>
            <pc:sldMk cId="2696529662" sldId="261"/>
            <ac:spMk id="48" creationId="{611F50C1-F708-485D-B1A9-65873AB21768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14:14.294" v="268"/>
          <ac:spMkLst>
            <pc:docMk/>
            <pc:sldMk cId="2696529662" sldId="261"/>
            <ac:spMk id="54" creationId="{43A3BFD8-1DCA-4E53-9E5F-9292C9BE377A}"/>
          </ac:spMkLst>
        </pc:spChg>
        <pc:picChg chg="add del mod ord">
          <ac:chgData name="Emma Wood" userId="S::ewood@boroughgreen.onmicrosoft.com::ca9bcdbd-1492-4562-972e-31a26367928d" providerId="AD" clId="Web-{5D39356D-0FDE-4E68-A24B-115FDB9A9E74}" dt="2021-02-09T12:14:47.560" v="273"/>
          <ac:picMkLst>
            <pc:docMk/>
            <pc:sldMk cId="2696529662" sldId="261"/>
            <ac:picMk id="4" creationId="{806A0FCE-B870-4B1C-9428-B81F8B599507}"/>
          </ac:picMkLst>
        </pc:picChg>
        <pc:picChg chg="add mod modCrop">
          <ac:chgData name="Emma Wood" userId="S::ewood@boroughgreen.onmicrosoft.com::ca9bcdbd-1492-4562-972e-31a26367928d" providerId="AD" clId="Web-{5D39356D-0FDE-4E68-A24B-115FDB9A9E74}" dt="2021-02-09T12:14:14.294" v="268"/>
          <ac:picMkLst>
            <pc:docMk/>
            <pc:sldMk cId="2696529662" sldId="261"/>
            <ac:picMk id="5" creationId="{8C555E35-87F6-45E0-9483-6C9243BC0EAE}"/>
          </ac:picMkLst>
        </pc:picChg>
        <pc:picChg chg="add mod ord">
          <ac:chgData name="Emma Wood" userId="S::ewood@boroughgreen.onmicrosoft.com::ca9bcdbd-1492-4562-972e-31a26367928d" providerId="AD" clId="Web-{5D39356D-0FDE-4E68-A24B-115FDB9A9E74}" dt="2021-02-09T12:15:30.421" v="279" actId="1076"/>
          <ac:picMkLst>
            <pc:docMk/>
            <pc:sldMk cId="2696529662" sldId="261"/>
            <ac:picMk id="8" creationId="{53821A8A-6FFF-4BE0-8C06-676A9B08F135}"/>
          </ac:picMkLst>
        </pc:picChg>
        <pc:cxnChg chg="add del">
          <ac:chgData name="Emma Wood" userId="S::ewood@boroughgreen.onmicrosoft.com::ca9bcdbd-1492-4562-972e-31a26367928d" providerId="AD" clId="Web-{5D39356D-0FDE-4E68-A24B-115FDB9A9E74}" dt="2021-02-09T12:14:01.122" v="266"/>
          <ac:cxnSpMkLst>
            <pc:docMk/>
            <pc:sldMk cId="2696529662" sldId="261"/>
            <ac:cxnSpMk id="14" creationId="{D45BCBED-A6B8-49F8-966E-3424F39CB890}"/>
          </ac:cxnSpMkLst>
        </pc:cxnChg>
        <pc:cxnChg chg="add del">
          <ac:chgData name="Emma Wood" userId="S::ewood@boroughgreen.onmicrosoft.com::ca9bcdbd-1492-4562-972e-31a26367928d" providerId="AD" clId="Web-{5D39356D-0FDE-4E68-A24B-115FDB9A9E74}" dt="2021-02-09T12:14:01.122" v="266"/>
          <ac:cxnSpMkLst>
            <pc:docMk/>
            <pc:sldMk cId="2696529662" sldId="261"/>
            <ac:cxnSpMk id="20" creationId="{43026069-2E27-478A-AC5B-FFC1F1B31E6D}"/>
          </ac:cxnSpMkLst>
        </pc:cxnChg>
        <pc:cxnChg chg="add del">
          <ac:chgData name="Emma Wood" userId="S::ewood@boroughgreen.onmicrosoft.com::ca9bcdbd-1492-4562-972e-31a26367928d" providerId="AD" clId="Web-{5D39356D-0FDE-4E68-A24B-115FDB9A9E74}" dt="2021-02-09T12:14:14.294" v="268"/>
          <ac:cxnSpMkLst>
            <pc:docMk/>
            <pc:sldMk cId="2696529662" sldId="261"/>
            <ac:cxnSpMk id="35" creationId="{D45BCBED-A6B8-49F8-966E-3424F39CB890}"/>
          </ac:cxnSpMkLst>
        </pc:cxnChg>
        <pc:cxnChg chg="add del">
          <ac:chgData name="Emma Wood" userId="S::ewood@boroughgreen.onmicrosoft.com::ca9bcdbd-1492-4562-972e-31a26367928d" providerId="AD" clId="Web-{5D39356D-0FDE-4E68-A24B-115FDB9A9E74}" dt="2021-02-09T12:14:14.294" v="268"/>
          <ac:cxnSpMkLst>
            <pc:docMk/>
            <pc:sldMk cId="2696529662" sldId="261"/>
            <ac:cxnSpMk id="39" creationId="{34252326-CD86-4D7B-A984-82D03C82D02F}"/>
          </ac:cxnSpMkLst>
        </pc:cxnChg>
        <pc:cxnChg chg="add">
          <ac:chgData name="Emma Wood" userId="S::ewood@boroughgreen.onmicrosoft.com::ca9bcdbd-1492-4562-972e-31a26367928d" providerId="AD" clId="Web-{5D39356D-0FDE-4E68-A24B-115FDB9A9E74}" dt="2021-02-09T12:14:14.294" v="268"/>
          <ac:cxnSpMkLst>
            <pc:docMk/>
            <pc:sldMk cId="2696529662" sldId="261"/>
            <ac:cxnSpMk id="50" creationId="{BAF7F52A-561E-4CE4-A251-1565CF80F23D}"/>
          </ac:cxnSpMkLst>
        </pc:cxnChg>
        <pc:cxnChg chg="add">
          <ac:chgData name="Emma Wood" userId="S::ewood@boroughgreen.onmicrosoft.com::ca9bcdbd-1492-4562-972e-31a26367928d" providerId="AD" clId="Web-{5D39356D-0FDE-4E68-A24B-115FDB9A9E74}" dt="2021-02-09T12:14:14.294" v="268"/>
          <ac:cxnSpMkLst>
            <pc:docMk/>
            <pc:sldMk cId="2696529662" sldId="261"/>
            <ac:cxnSpMk id="52" creationId="{4B67E998-E312-45A7-A84D-81D9342085FC}"/>
          </ac:cxnSpMkLst>
        </pc:cxnChg>
      </pc:sldChg>
      <pc:sldChg chg="addSp delSp modSp new mod setBg setClrOvrMap">
        <pc:chgData name="Emma Wood" userId="S::ewood@boroughgreen.onmicrosoft.com::ca9bcdbd-1492-4562-972e-31a26367928d" providerId="AD" clId="Web-{5D39356D-0FDE-4E68-A24B-115FDB9A9E74}" dt="2021-02-09T12:38:07.836" v="380" actId="20577"/>
        <pc:sldMkLst>
          <pc:docMk/>
          <pc:sldMk cId="1569726693" sldId="262"/>
        </pc:sldMkLst>
        <pc:spChg chg="mod">
          <ac:chgData name="Emma Wood" userId="S::ewood@boroughgreen.onmicrosoft.com::ca9bcdbd-1492-4562-972e-31a26367928d" providerId="AD" clId="Web-{5D39356D-0FDE-4E68-A24B-115FDB9A9E74}" dt="2021-02-09T12:17:24.173" v="368" actId="20577"/>
          <ac:spMkLst>
            <pc:docMk/>
            <pc:sldMk cId="1569726693" sldId="262"/>
            <ac:spMk id="2" creationId="{FDC2ABA0-9771-4B28-97EA-C18F53AFA69A}"/>
          </ac:spMkLst>
        </pc:spChg>
        <pc:spChg chg="del">
          <ac:chgData name="Emma Wood" userId="S::ewood@boroughgreen.onmicrosoft.com::ca9bcdbd-1492-4562-972e-31a26367928d" providerId="AD" clId="Web-{5D39356D-0FDE-4E68-A24B-115FDB9A9E74}" dt="2021-02-09T12:16:52.094" v="362"/>
          <ac:spMkLst>
            <pc:docMk/>
            <pc:sldMk cId="1569726693" sldId="262"/>
            <ac:spMk id="3" creationId="{0AF3DDD9-D3E0-4260-A1B7-603DB23ACA10}"/>
          </ac:spMkLst>
        </pc:spChg>
        <pc:spChg chg="add mod">
          <ac:chgData name="Emma Wood" userId="S::ewood@boroughgreen.onmicrosoft.com::ca9bcdbd-1492-4562-972e-31a26367928d" providerId="AD" clId="Web-{5D39356D-0FDE-4E68-A24B-115FDB9A9E74}" dt="2021-02-09T12:37:49.085" v="379" actId="20577"/>
          <ac:spMkLst>
            <pc:docMk/>
            <pc:sldMk cId="1569726693" sldId="262"/>
            <ac:spMk id="3" creationId="{8CA4C8BA-7158-43A9-A324-B0583E8BD476}"/>
          </ac:spMkLst>
        </pc:spChg>
        <pc:spChg chg="add mod">
          <ac:chgData name="Emma Wood" userId="S::ewood@boroughgreen.onmicrosoft.com::ca9bcdbd-1492-4562-972e-31a26367928d" providerId="AD" clId="Web-{5D39356D-0FDE-4E68-A24B-115FDB9A9E74}" dt="2021-02-09T12:38:07.836" v="380" actId="20577"/>
          <ac:spMkLst>
            <pc:docMk/>
            <pc:sldMk cId="1569726693" sldId="262"/>
            <ac:spMk id="4" creationId="{A070DCE3-AC24-4E72-8380-19563459CC06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17:14.110" v="366"/>
          <ac:spMkLst>
            <pc:docMk/>
            <pc:sldMk cId="1569726693" sldId="262"/>
            <ac:spMk id="7" creationId="{00C4F1C3-3ADD-491F-8C66-57912A242177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17:14.110" v="366"/>
          <ac:spMkLst>
            <pc:docMk/>
            <pc:sldMk cId="1569726693" sldId="262"/>
            <ac:spMk id="9" creationId="{0B323FE0-DFB0-4368-A3C2-FC1402A98C03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17:14.110" v="366"/>
          <ac:spMkLst>
            <pc:docMk/>
            <pc:sldMk cId="1569726693" sldId="262"/>
            <ac:spMk id="13" creationId="{7C684499-6F30-4C6A-8094-E2E3E91B3050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17:14.110" v="366"/>
          <ac:spMkLst>
            <pc:docMk/>
            <pc:sldMk cId="1569726693" sldId="262"/>
            <ac:spMk id="15" creationId="{D5AECED4-26C2-4E8F-A340-2402369DC222}"/>
          </ac:spMkLst>
        </pc:spChg>
        <pc:cxnChg chg="add">
          <ac:chgData name="Emma Wood" userId="S::ewood@boroughgreen.onmicrosoft.com::ca9bcdbd-1492-4562-972e-31a26367928d" providerId="AD" clId="Web-{5D39356D-0FDE-4E68-A24B-115FDB9A9E74}" dt="2021-02-09T12:17:14.110" v="366"/>
          <ac:cxnSpMkLst>
            <pc:docMk/>
            <pc:sldMk cId="1569726693" sldId="262"/>
            <ac:cxnSpMk id="11" creationId="{E4BCA77F-6A46-46C1-822E-DF8DB6F08D5A}"/>
          </ac:cxnSpMkLst>
        </pc:cxnChg>
        <pc:cxnChg chg="add">
          <ac:chgData name="Emma Wood" userId="S::ewood@boroughgreen.onmicrosoft.com::ca9bcdbd-1492-4562-972e-31a26367928d" providerId="AD" clId="Web-{5D39356D-0FDE-4E68-A24B-115FDB9A9E74}" dt="2021-02-09T12:17:14.110" v="366"/>
          <ac:cxnSpMkLst>
            <pc:docMk/>
            <pc:sldMk cId="1569726693" sldId="262"/>
            <ac:cxnSpMk id="17" creationId="{C9213D27-7A25-46D8-B1BD-E470E49C6C2F}"/>
          </ac:cxnSpMkLst>
        </pc:cxnChg>
      </pc:sldChg>
      <pc:sldChg chg="modSp new">
        <pc:chgData name="Emma Wood" userId="S::ewood@boroughgreen.onmicrosoft.com::ca9bcdbd-1492-4562-972e-31a26367928d" providerId="AD" clId="Web-{5D39356D-0FDE-4E68-A24B-115FDB9A9E74}" dt="2021-02-09T12:51:54.573" v="502" actId="20577"/>
        <pc:sldMkLst>
          <pc:docMk/>
          <pc:sldMk cId="1789222915" sldId="263"/>
        </pc:sldMkLst>
        <pc:spChg chg="mod">
          <ac:chgData name="Emma Wood" userId="S::ewood@boroughgreen.onmicrosoft.com::ca9bcdbd-1492-4562-972e-31a26367928d" providerId="AD" clId="Web-{5D39356D-0FDE-4E68-A24B-115FDB9A9E74}" dt="2021-02-09T12:39:03.745" v="401" actId="20577"/>
          <ac:spMkLst>
            <pc:docMk/>
            <pc:sldMk cId="1789222915" sldId="263"/>
            <ac:spMk id="2" creationId="{521C7F74-3138-478C-9ACE-91DAB9ACE1B5}"/>
          </ac:spMkLst>
        </pc:spChg>
        <pc:spChg chg="mod">
          <ac:chgData name="Emma Wood" userId="S::ewood@boroughgreen.onmicrosoft.com::ca9bcdbd-1492-4562-972e-31a26367928d" providerId="AD" clId="Web-{5D39356D-0FDE-4E68-A24B-115FDB9A9E74}" dt="2021-02-09T12:51:54.573" v="502" actId="20577"/>
          <ac:spMkLst>
            <pc:docMk/>
            <pc:sldMk cId="1789222915" sldId="263"/>
            <ac:spMk id="3" creationId="{C6A65462-2C03-4F74-8679-71497FD1196D}"/>
          </ac:spMkLst>
        </pc:spChg>
      </pc:sldChg>
      <pc:sldChg chg="addSp delSp modSp new mod setBg">
        <pc:chgData name="Emma Wood" userId="S::ewood@boroughgreen.onmicrosoft.com::ca9bcdbd-1492-4562-972e-31a26367928d" providerId="AD" clId="Web-{5D39356D-0FDE-4E68-A24B-115FDB9A9E74}" dt="2021-02-09T13:05:17.964" v="538" actId="1076"/>
        <pc:sldMkLst>
          <pc:docMk/>
          <pc:sldMk cId="1001856035" sldId="264"/>
        </pc:sldMkLst>
        <pc:spChg chg="mod">
          <ac:chgData name="Emma Wood" userId="S::ewood@boroughgreen.onmicrosoft.com::ca9bcdbd-1492-4562-972e-31a26367928d" providerId="AD" clId="Web-{5D39356D-0FDE-4E68-A24B-115FDB9A9E74}" dt="2021-02-09T12:57:15.789" v="530" actId="20577"/>
          <ac:spMkLst>
            <pc:docMk/>
            <pc:sldMk cId="1001856035" sldId="264"/>
            <ac:spMk id="2" creationId="{4B41D987-7CE4-4191-A1FB-BCA9ADB6A889}"/>
          </ac:spMkLst>
        </pc:spChg>
        <pc:spChg chg="del mod">
          <ac:chgData name="Emma Wood" userId="S::ewood@boroughgreen.onmicrosoft.com::ca9bcdbd-1492-4562-972e-31a26367928d" providerId="AD" clId="Web-{5D39356D-0FDE-4E68-A24B-115FDB9A9E74}" dt="2021-02-09T12:56:51.475" v="505"/>
          <ac:spMkLst>
            <pc:docMk/>
            <pc:sldMk cId="1001856035" sldId="264"/>
            <ac:spMk id="3" creationId="{07F97266-86A3-4358-A342-3AE9178B85E5}"/>
          </ac:spMkLst>
        </pc:spChg>
        <pc:spChg chg="add mod">
          <ac:chgData name="Emma Wood" userId="S::ewood@boroughgreen.onmicrosoft.com::ca9bcdbd-1492-4562-972e-31a26367928d" providerId="AD" clId="Web-{5D39356D-0FDE-4E68-A24B-115FDB9A9E74}" dt="2021-02-09T13:05:17.964" v="538" actId="1076"/>
          <ac:spMkLst>
            <pc:docMk/>
            <pc:sldMk cId="1001856035" sldId="264"/>
            <ac:spMk id="5" creationId="{3CCEE8A3-2A40-4771-8E41-4B1C63A70BFA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56:48.256" v="504"/>
          <ac:spMkLst>
            <pc:docMk/>
            <pc:sldMk cId="1001856035" sldId="264"/>
            <ac:spMk id="8" creationId="{7578A52D-2496-4956-A9A4-EA5C38B2F1FC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56:48.256" v="504"/>
          <ac:spMkLst>
            <pc:docMk/>
            <pc:sldMk cId="1001856035" sldId="264"/>
            <ac:spMk id="10" creationId="{9809C8E2-EF9B-4E0B-A17E-836DE0508E76}"/>
          </ac:spMkLst>
        </pc:spChg>
        <pc:spChg chg="add">
          <ac:chgData name="Emma Wood" userId="S::ewood@boroughgreen.onmicrosoft.com::ca9bcdbd-1492-4562-972e-31a26367928d" providerId="AD" clId="Web-{5D39356D-0FDE-4E68-A24B-115FDB9A9E74}" dt="2021-02-09T12:56:48.256" v="504"/>
          <ac:spMkLst>
            <pc:docMk/>
            <pc:sldMk cId="1001856035" sldId="264"/>
            <ac:spMk id="12" creationId="{61EB557E-621E-4254-B750-85274C5F4D5C}"/>
          </ac:spMkLst>
        </pc:spChg>
        <pc:picChg chg="add mod ord">
          <ac:chgData name="Emma Wood" userId="S::ewood@boroughgreen.onmicrosoft.com::ca9bcdbd-1492-4562-972e-31a26367928d" providerId="AD" clId="Web-{5D39356D-0FDE-4E68-A24B-115FDB9A9E74}" dt="2021-02-09T12:57:22.227" v="533" actId="1076"/>
          <ac:picMkLst>
            <pc:docMk/>
            <pc:sldMk cId="1001856035" sldId="264"/>
            <ac:picMk id="4" creationId="{884FC276-67FB-49C3-BA5F-D34E78382356}"/>
          </ac:picMkLst>
        </pc:picChg>
      </pc:sldChg>
      <pc:sldMasterChg chg="del delSldLayout">
        <pc:chgData name="Emma Wood" userId="S::ewood@boroughgreen.onmicrosoft.com::ca9bcdbd-1492-4562-972e-31a26367928d" providerId="AD" clId="Web-{5D39356D-0FDE-4E68-A24B-115FDB9A9E74}" dt="2021-02-09T09:32:05.680" v="0"/>
        <pc:sldMasterMkLst>
          <pc:docMk/>
          <pc:sldMasterMk cId="2460954070" sldId="2147483660"/>
        </pc:sldMasterMkLst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Emma Wood" userId="S::ewood@boroughgreen.onmicrosoft.com::ca9bcdbd-1492-4562-972e-31a26367928d" providerId="AD" clId="Web-{5D39356D-0FDE-4E68-A24B-115FDB9A9E74}" dt="2021-02-09T09:32:05.680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Emma Wood" userId="S::ewood@boroughgreen.onmicrosoft.com::ca9bcdbd-1492-4562-972e-31a26367928d" providerId="AD" clId="Web-{5D39356D-0FDE-4E68-A24B-115FDB9A9E74}" dt="2021-02-09T09:32:15.962" v="1"/>
        <pc:sldMasterMkLst>
          <pc:docMk/>
          <pc:sldMasterMk cId="3312607254" sldId="2147483672"/>
        </pc:sldMasterMkLst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418076454" sldId="2147483673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648335063" sldId="2147483674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1435872610" sldId="2147483675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3719843434" sldId="2147483676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1051970317" sldId="2147483677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3146084663" sldId="2147483678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982598596" sldId="2147483679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1633879738" sldId="2147483680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2754425" sldId="2147483681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616963659" sldId="2147483682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1717090489" sldId="2147483683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151809413" sldId="2147483684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3623972653" sldId="2147483685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1601362999" sldId="2147483686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1219536493" sldId="2147483687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895656545" sldId="2147483688"/>
          </pc:sldLayoutMkLst>
        </pc:sldLayoutChg>
        <pc:sldLayoutChg chg="add del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3312607254" sldId="2147483672"/>
            <pc:sldLayoutMk cId="3864636880" sldId="2147483689"/>
          </pc:sldLayoutMkLst>
        </pc:sldLayoutChg>
      </pc:sldMasterChg>
      <pc:sldMasterChg chg="add addSldLayout modSldLayout">
        <pc:chgData name="Emma Wood" userId="S::ewood@boroughgreen.onmicrosoft.com::ca9bcdbd-1492-4562-972e-31a26367928d" providerId="AD" clId="Web-{5D39356D-0FDE-4E68-A24B-115FDB9A9E74}" dt="2021-02-09T09:32:15.962" v="1"/>
        <pc:sldMasterMkLst>
          <pc:docMk/>
          <pc:sldMasterMk cId="1995553093" sldId="2147483690"/>
        </pc:sldMasterMkLst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835672816" sldId="2147483691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2739063225" sldId="2147483692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640642659" sldId="2147483693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3503510389" sldId="2147483694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2030267529" sldId="2147483695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2236629145" sldId="2147483696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1345331261" sldId="2147483697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3122523099" sldId="2147483698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3840135016" sldId="2147483699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1581944568" sldId="2147483700"/>
          </pc:sldLayoutMkLst>
        </pc:sldLayoutChg>
        <pc:sldLayoutChg chg="add mod replId">
          <pc:chgData name="Emma Wood" userId="S::ewood@boroughgreen.onmicrosoft.com::ca9bcdbd-1492-4562-972e-31a26367928d" providerId="AD" clId="Web-{5D39356D-0FDE-4E68-A24B-115FDB9A9E74}" dt="2021-02-09T09:32:15.962" v="1"/>
          <pc:sldLayoutMkLst>
            <pc:docMk/>
            <pc:sldMasterMk cId="1995553093" sldId="2147483690"/>
            <pc:sldLayoutMk cId="1169754579" sldId="2147483701"/>
          </pc:sldLayoutMkLst>
        </pc:sldLayoutChg>
      </pc:sldMasterChg>
    </pc:docChg>
  </pc:docChgLst>
  <pc:docChgLst>
    <pc:chgData clId="Web-{5D39356D-0FDE-4E68-A24B-115FDB9A9E74}"/>
    <pc:docChg chg="modSld">
      <pc:chgData name="" userId="" providerId="" clId="Web-{5D39356D-0FDE-4E68-A24B-115FDB9A9E74}" dt="2021-02-09T11:47:54.077" v="1" actId="20577"/>
      <pc:docMkLst>
        <pc:docMk/>
      </pc:docMkLst>
      <pc:sldChg chg="modSp">
        <pc:chgData name="" userId="" providerId="" clId="Web-{5D39356D-0FDE-4E68-A24B-115FDB9A9E74}" dt="2021-02-09T11:47:54.077" v="1" actId="20577"/>
        <pc:sldMkLst>
          <pc:docMk/>
          <pc:sldMk cId="1546470147" sldId="258"/>
        </pc:sldMkLst>
        <pc:spChg chg="mod">
          <ac:chgData name="" userId="" providerId="" clId="Web-{5D39356D-0FDE-4E68-A24B-115FDB9A9E74}" dt="2021-02-09T11:47:54.077" v="1" actId="20577"/>
          <ac:spMkLst>
            <pc:docMk/>
            <pc:sldMk cId="1546470147" sldId="258"/>
            <ac:spMk id="3" creationId="{C0C41AC3-F0AB-47A1-B272-D4961F0B7B5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5672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063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0642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510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267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629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331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52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135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944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754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55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om.com/share/8bb8f372d0054f94b76ceedb298285f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om.com/share/a1cf66606bee4333848a8731d09c2a3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om.com/share/99b6a5ce4e6e41d199e30951aced711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om.com/share/78215cabcbaf46628ba3c143f9eec65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om.com/share/c16c1d2593244c85a1eff4c83ae1a50f" TargetMode="External"/><Relationship Id="rId2" Type="http://schemas.openxmlformats.org/officeDocument/2006/relationships/hyperlink" Target="https://www.loom.com/share/a31c2edb92c540a0b4e1b8b7a67ba70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om.com/share/9a5cf6c1c9c94e81a6dc896cf6873eb2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Short Division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22nd February 2021</a:t>
            </a:r>
          </a:p>
          <a:p>
            <a:endParaRPr lang="en-US" dirty="0"/>
          </a:p>
          <a:p>
            <a:r>
              <a:rPr lang="en-US" dirty="0"/>
              <a:t>Miss Wood 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A89DA-0462-46B1-BB78-05DD8E26C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the link to hear an explanation of the pictorial and abstract method below. 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67F98558-C08D-4500-92E7-2414DA3CD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8342" y="2274094"/>
            <a:ext cx="8072437" cy="2878931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0F0D09-AA1E-409B-AF07-F292771C1B7D}"/>
              </a:ext>
            </a:extLst>
          </p:cNvPr>
          <p:cNvSpPr txBox="1"/>
          <p:nvPr/>
        </p:nvSpPr>
        <p:spPr>
          <a:xfrm>
            <a:off x="1283494" y="5331618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3"/>
              </a:rPr>
              <a:t>https://www.loom.com/share/8bb8f372d0054f94b76ceedb298285f6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994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578A52D-2496-4956-A9A4-EA5C38B2F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809C8E2-EF9B-4E0B-A17E-836DE0508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8533" cy="1886373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69FCA6-5C00-4497-9D9F-F8BD8AA61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Let's have a go together. </a:t>
            </a: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1EB557E-621E-4254-B750-85274C5F4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29841"/>
            <a:ext cx="12192000" cy="43281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41AC3-F0AB-47A1-B272-D4961F0B7B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852530"/>
            <a:ext cx="9872871" cy="324346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You will need your pencil and paper ready so you can write this down with me. </a:t>
            </a:r>
          </a:p>
          <a:p>
            <a:r>
              <a:rPr lang="en-US" dirty="0">
                <a:solidFill>
                  <a:schemeClr val="tx1"/>
                </a:solidFill>
              </a:rPr>
              <a:t>Pause the video if you need to whilst you are drawing. Do not rush. </a:t>
            </a:r>
            <a:endParaRPr lang="en-US">
              <a:solidFill>
                <a:schemeClr val="tx1"/>
              </a:solidFill>
            </a:endParaRPr>
          </a:p>
          <a:p>
            <a:endParaRPr lang="en-US"/>
          </a:p>
          <a:p>
            <a:r>
              <a:rPr lang="en-US" sz="3600" dirty="0">
                <a:solidFill>
                  <a:schemeClr val="tx1"/>
                </a:solidFill>
              </a:rPr>
              <a:t>4496 / 4 = </a:t>
            </a:r>
            <a:endParaRPr lang="en-US">
              <a:solidFill>
                <a:schemeClr val="tx1"/>
              </a:solidFill>
            </a:endParaRPr>
          </a:p>
          <a:p>
            <a:endParaRPr lang="en-US"/>
          </a:p>
          <a:p>
            <a:r>
              <a:rPr lang="en-US" sz="3600" dirty="0">
                <a:ea typeface="+mn-lt"/>
                <a:cs typeface="+mn-lt"/>
                <a:hlinkClick r:id="rId2"/>
              </a:rPr>
              <a:t>https://www.loom.com/share/a1cf66606bee4333848a8731d09c2a37</a:t>
            </a:r>
            <a:r>
              <a:rPr lang="en-US" sz="3600" dirty="0">
                <a:ea typeface="+mn-lt"/>
                <a:cs typeface="+mn-lt"/>
              </a:rPr>
              <a:t> </a:t>
            </a:r>
            <a:r>
              <a:rPr lang="en-US" sz="3600" dirty="0">
                <a:solidFill>
                  <a:schemeClr val="tx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46470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8E5B0-1492-4AF4-BC30-B1DE7824F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Use the same method to solve these two </a:t>
            </a:r>
            <a:r>
              <a:rPr lang="en-US"/>
              <a:t>problems. Only watch the link when you are finished.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ED495-DA9B-485C-8222-87C8733DC9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3140869"/>
            <a:ext cx="9872871" cy="4038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/>
              <a:t>6610 / 5 = </a:t>
            </a:r>
            <a:endParaRPr lang="en-US" sz="5400" dirty="0"/>
          </a:p>
          <a:p>
            <a:endParaRPr lang="en-US" sz="5400" dirty="0"/>
          </a:p>
          <a:p>
            <a:r>
              <a:rPr lang="en-US" sz="5400"/>
              <a:t>2472/3 = </a:t>
            </a:r>
            <a:endParaRPr lang="en-US" sz="5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F43F53-A94E-4A15-9F4B-1856E83A493A}"/>
              </a:ext>
            </a:extLst>
          </p:cNvPr>
          <p:cNvSpPr txBox="1"/>
          <p:nvPr/>
        </p:nvSpPr>
        <p:spPr>
          <a:xfrm>
            <a:off x="8070056" y="3140869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https://www.loom.com/share/99b6a5ce4e6e41d199e30951aced711a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431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0">
            <a:extLst>
              <a:ext uri="{FF2B5EF4-FFF2-40B4-BE49-F238E27FC236}">
                <a16:creationId xmlns:a16="http://schemas.microsoft.com/office/drawing/2014/main" id="{FB71362F-6305-42A2-8633-285CE3813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611F50C1-F708-485D-B1A9-65873AB21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BAF7F52A-561E-4CE4-A251-1565CF80F2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6">
            <a:extLst>
              <a:ext uri="{FF2B5EF4-FFF2-40B4-BE49-F238E27FC236}">
                <a16:creationId xmlns:a16="http://schemas.microsoft.com/office/drawing/2014/main" id="{4B67E998-E312-45A7-A84D-81D934208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5462458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1534659-F292-4DB6-BC39-510514933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980" y="3875049"/>
            <a:ext cx="9966960" cy="1325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en-US" sz="2800" b="1" cap="all">
                <a:solidFill>
                  <a:srgbClr val="FFFFFF"/>
                </a:solidFill>
              </a:rPr>
              <a:t>Try solving this problem independently. </a:t>
            </a:r>
          </a:p>
        </p:txBody>
      </p:sp>
      <p:sp>
        <p:nvSpPr>
          <p:cNvPr id="14" name="Rectangle 18">
            <a:extLst>
              <a:ext uri="{FF2B5EF4-FFF2-40B4-BE49-F238E27FC236}">
                <a16:creationId xmlns:a16="http://schemas.microsoft.com/office/drawing/2014/main" id="{43A3BFD8-1DCA-4E53-9E5F-9292C9BE3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1"/>
            <a:ext cx="11722100" cy="3964584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0F27781B-D0D7-4C12-9505-92660B5E287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96711" y="1615323"/>
            <a:ext cx="7195798" cy="1396489"/>
          </a:xfrm>
          <a:prstGeom prst="rect">
            <a:avLst/>
          </a:prstGeom>
        </p:spPr>
      </p:pic>
      <p:pic>
        <p:nvPicPr>
          <p:cNvPr id="6" name="Picture 6" descr="A picture containing toy, doll, vector graphics, clipart&#10;&#10;Description automatically generated">
            <a:extLst>
              <a:ext uri="{FF2B5EF4-FFF2-40B4-BE49-F238E27FC236}">
                <a16:creationId xmlns:a16="http://schemas.microsoft.com/office/drawing/2014/main" id="{479D9718-DFE0-4D7A-A55E-41E53376EFE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146146" y="696400"/>
            <a:ext cx="3047482" cy="304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61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FB71362F-6305-42A2-8633-285CE3813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11F50C1-F708-485D-B1A9-65873AB21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AF7F52A-561E-4CE4-A251-1565CF80F2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B67E998-E312-45A7-A84D-81D934208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5462458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CBAE557-252B-4903-8976-67DB24D91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980" y="3958393"/>
            <a:ext cx="9966960" cy="1325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en-US" sz="3200" b="1" cap="all">
                <a:solidFill>
                  <a:srgbClr val="FFFFFF"/>
                </a:solidFill>
              </a:rPr>
              <a:t>Wow, that needed a lot of exchanges! 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3A3BFD8-1DCA-4E53-9E5F-9292C9BE3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1"/>
            <a:ext cx="11722100" cy="3964584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C555E35-87F6-45E0-9483-6C9243BC0E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0" r="43749"/>
          <a:stretch/>
        </p:blipFill>
        <p:spPr>
          <a:xfrm rot="5400000">
            <a:off x="7314178" y="-299910"/>
            <a:ext cx="2949291" cy="5063914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53821A8A-6FFF-4BE0-8C06-676A9B08F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1769374" y="873919"/>
            <a:ext cx="3524249" cy="2643187"/>
          </a:xfrm>
        </p:spPr>
      </p:pic>
    </p:spTree>
    <p:extLst>
      <p:ext uri="{BB962C8B-B14F-4D97-AF65-F5344CB8AC3E}">
        <p14:creationId xmlns:p14="http://schemas.microsoft.com/office/powerpoint/2010/main" val="2696529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0C4F1C3-3ADD-491F-8C66-57912A2421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323FE0-DFB0-4368-A3C2-FC1402A98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4BCA77F-6A46-46C1-822E-DF8DB6F08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C684499-6F30-4C6A-8094-E2E3E91B3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AECED4-26C2-4E8F-A340-2402369DC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00" y="246888"/>
            <a:ext cx="11724640" cy="637793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C2ABA0-9771-4B28-97EA-C18F53AFA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467" y="863364"/>
            <a:ext cx="6657476" cy="5126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en-US" sz="4600" b="1" cap="all">
                <a:solidFill>
                  <a:schemeClr val="tx1"/>
                </a:solidFill>
              </a:rPr>
              <a:t>It took me a long time to draw all the exchanges. Let's solve one using just the short multiplication method to see if it is more efficient. </a:t>
            </a:r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9213D27-7A25-46D8-B1BD-E470E49C6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961243" y="2054826"/>
            <a:ext cx="0" cy="27432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CA4C8BA-7158-43A9-A324-B0583E8BD476}"/>
              </a:ext>
            </a:extLst>
          </p:cNvPr>
          <p:cNvSpPr txBox="1"/>
          <p:nvPr/>
        </p:nvSpPr>
        <p:spPr>
          <a:xfrm>
            <a:off x="8403431" y="484346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70DCE3-AC24-4E72-8380-19563459CC06}"/>
              </a:ext>
            </a:extLst>
          </p:cNvPr>
          <p:cNvSpPr txBox="1"/>
          <p:nvPr/>
        </p:nvSpPr>
        <p:spPr>
          <a:xfrm>
            <a:off x="8534400" y="2819400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ighlight>
                  <a:srgbClr val="C0C0C0"/>
                </a:highlight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https://www.loom.com/share/78215cabcbaf46628ba3c143f9eec65c</a:t>
            </a:r>
            <a:r>
              <a:rPr lang="en-US" dirty="0">
                <a:highlight>
                  <a:srgbClr val="C0C0C0"/>
                </a:highligh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697266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C7F74-3138-478C-9ACE-91DAB9ACE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Have a go at solving these on your own.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65462-2C03-4F74-8679-71497FD119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/>
              <a:t>Remember to ask yourself  'How many lots of____ in ____?'. </a:t>
            </a:r>
          </a:p>
          <a:p>
            <a:r>
              <a:rPr lang="en-US"/>
              <a:t>And 'Are there any left over I need to exchange?'.</a:t>
            </a:r>
          </a:p>
          <a:p>
            <a:endParaRPr lang="en-US" sz="4800" dirty="0"/>
          </a:p>
          <a:p>
            <a:pPr marL="45720" indent="0">
              <a:buNone/>
            </a:pPr>
            <a:r>
              <a:rPr lang="en-US" sz="4800"/>
              <a:t>9642/3 = </a:t>
            </a:r>
            <a:endParaRPr lang="en-US"/>
          </a:p>
          <a:p>
            <a:pPr marL="45720" indent="0">
              <a:buNone/>
            </a:pPr>
            <a:r>
              <a:rPr lang="en-US" sz="2400" dirty="0">
                <a:ea typeface="+mn-lt"/>
                <a:cs typeface="+mn-lt"/>
                <a:hlinkClick r:id="rId2"/>
              </a:rPr>
              <a:t>https://www.loom.com/share/a31c2edb92c540a0b4e1b8b7a67ba701</a:t>
            </a:r>
            <a:r>
              <a:rPr lang="en-US" sz="4800" dirty="0">
                <a:ea typeface="+mn-lt"/>
                <a:cs typeface="+mn-lt"/>
              </a:rPr>
              <a:t> </a:t>
            </a:r>
            <a:endParaRPr lang="en-US">
              <a:ea typeface="+mn-lt"/>
              <a:cs typeface="+mn-lt"/>
            </a:endParaRPr>
          </a:p>
          <a:p>
            <a:pPr marL="45720" indent="0">
              <a:buNone/>
            </a:pPr>
            <a:r>
              <a:rPr lang="en-US" sz="4800"/>
              <a:t>8460/4=</a:t>
            </a:r>
          </a:p>
          <a:p>
            <a:pPr marL="45720" indent="0">
              <a:buNone/>
            </a:pPr>
            <a:r>
              <a:rPr lang="en-US" sz="1900" dirty="0">
                <a:ea typeface="+mn-lt"/>
                <a:cs typeface="+mn-lt"/>
                <a:hlinkClick r:id="rId3"/>
              </a:rPr>
              <a:t>https://www.loom.com/share/c16c1d2593244c85a1eff4c83ae1a50f</a:t>
            </a:r>
            <a:r>
              <a:rPr lang="en-US" sz="1900" dirty="0">
                <a:ea typeface="+mn-lt"/>
                <a:cs typeface="+mn-lt"/>
              </a:rPr>
              <a:t> 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1789222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578A52D-2496-4956-A9A4-EA5C38B2F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809C8E2-EF9B-4E0B-A17E-836DE0508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8533" cy="1886373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41D987-7CE4-4191-A1FB-BCA9ADB6A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Have a go at explaining your thougths. </a:t>
            </a:r>
            <a:r>
              <a:rPr lang="en-US">
                <a:solidFill>
                  <a:srgbClr val="FFFFFF"/>
                </a:solidFill>
              </a:rPr>
              <a:t>Remember to write in full sentences. </a:t>
            </a: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1EB557E-621E-4254-B750-85274C5F4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29841"/>
            <a:ext cx="12192000" cy="43281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884FC276-67FB-49C3-BA5F-D34E783823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0680" y="3143144"/>
            <a:ext cx="4255293" cy="299561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CEE8A3-2A40-4771-8E41-4B1C63A70BFA}"/>
              </a:ext>
            </a:extLst>
          </p:cNvPr>
          <p:cNvSpPr txBox="1"/>
          <p:nvPr/>
        </p:nvSpPr>
        <p:spPr>
          <a:xfrm>
            <a:off x="8272462" y="3093244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3"/>
              </a:rPr>
              <a:t>https://www.loom.com/share/9a5cf6c1c9c94e81a6dc896cf6873eb2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856035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Basis</vt:lpstr>
      <vt:lpstr>Short Division</vt:lpstr>
      <vt:lpstr>Click the link to hear an explanation of the pictorial and abstract method below. </vt:lpstr>
      <vt:lpstr>Let's have a go together. </vt:lpstr>
      <vt:lpstr>Use the same method to solve these two problems. Only watch the link when you are finished.</vt:lpstr>
      <vt:lpstr>Try solving this problem independently. </vt:lpstr>
      <vt:lpstr>Wow, that needed a lot of exchanges! </vt:lpstr>
      <vt:lpstr>It took me a long time to draw all the exchanges. Let's solve one using just the short multiplication method to see if it is more efficient. </vt:lpstr>
      <vt:lpstr>Have a go at solving these on your own.</vt:lpstr>
      <vt:lpstr>Have a go at explaining your thougths. Remember to write in full sentences.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146</cp:revision>
  <dcterms:created xsi:type="dcterms:W3CDTF">2021-02-09T09:31:27Z</dcterms:created>
  <dcterms:modified xsi:type="dcterms:W3CDTF">2021-02-09T13:05:20Z</dcterms:modified>
</cp:coreProperties>
</file>