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1"/>
  </p:notesMasterIdLst>
  <p:handoutMasterIdLst>
    <p:handoutMasterId r:id="rId22"/>
  </p:handoutMasterIdLst>
  <p:sldIdLst>
    <p:sldId id="320" r:id="rId2"/>
    <p:sldId id="396" r:id="rId3"/>
    <p:sldId id="397" r:id="rId4"/>
    <p:sldId id="430" r:id="rId5"/>
    <p:sldId id="436" r:id="rId6"/>
    <p:sldId id="426" r:id="rId7"/>
    <p:sldId id="437" r:id="rId8"/>
    <p:sldId id="435" r:id="rId9"/>
    <p:sldId id="438" r:id="rId10"/>
    <p:sldId id="439" r:id="rId11"/>
    <p:sldId id="440" r:id="rId12"/>
    <p:sldId id="443" r:id="rId13"/>
    <p:sldId id="444" r:id="rId14"/>
    <p:sldId id="450" r:id="rId15"/>
    <p:sldId id="451" r:id="rId16"/>
    <p:sldId id="454" r:id="rId17"/>
    <p:sldId id="455" r:id="rId18"/>
    <p:sldId id="457" r:id="rId19"/>
    <p:sldId id="458" r:id="rId20"/>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mbria Math" panose="02040503050406030204" pitchFamily="18" charset="0"/>
      <p:regular r:id="rId27"/>
    </p:embeddedFont>
    <p:embeddedFont>
      <p:font typeface="Lato" panose="020B0604020202020204" charset="0"/>
      <p:regular r:id="rId28"/>
      <p:bold r:id="rId29"/>
    </p:embeddedFont>
    <p:embeddedFont>
      <p:font typeface="Lato Light" panose="020F0302020204030203" charset="0"/>
      <p:regular r:id="rId30"/>
    </p:embeddedFont>
    <p:embeddedFont>
      <p:font typeface="Muli" panose="020B0604020202020204" charset="0"/>
      <p:regular r:id="rId31"/>
      <p:bold r:id="rId32"/>
      <p:italic r:id="rId33"/>
      <p:boldItalic r:id="rId34"/>
    </p:embeddedFont>
    <p:embeddedFont>
      <p:font typeface="OpenDyslexic" panose="020B0604020202020204" charset="0"/>
      <p:regular r:id="rId35"/>
      <p:bold r:id="rId36"/>
      <p:italic r:id="rId37"/>
      <p:boldItalic r:id="rId38"/>
    </p:embeddedFont>
    <p:embeddedFont>
      <p:font typeface="OpenDyslexicAlta" panose="020B0604020202020204" charset="0"/>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77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23D160"/>
    <a:srgbClr val="7957D5"/>
    <a:srgbClr val="FFDD57"/>
    <a:srgbClr val="3273DC"/>
    <a:srgbClr val="209CEE"/>
    <a:srgbClr val="000000"/>
    <a:srgbClr val="121212"/>
    <a:srgbClr val="44A6ED"/>
    <a:srgbClr val="A4BF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3E215F-CFCA-6416-36DB-1217B543D6DF}" v="27" dt="2021-02-18T15:56:01.787"/>
    <p1510:client id="{AEA64302-600E-D87E-5E54-DF6E964D0C06}" v="2" dt="2021-02-12T12:19:20.648"/>
    <p1510:client id="{F46834D9-2CE2-361D-EC2E-312A21676962}" v="916" dt="2021-02-11T16:20:31.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26" autoAdjust="0"/>
    <p:restoredTop sz="65510" autoAdjust="0"/>
  </p:normalViewPr>
  <p:slideViewPr>
    <p:cSldViewPr snapToGrid="0" snapToObjects="1">
      <p:cViewPr varScale="1">
        <p:scale>
          <a:sx n="70" d="100"/>
          <a:sy n="70" d="100"/>
        </p:scale>
        <p:origin x="-684" y="-96"/>
      </p:cViewPr>
      <p:guideLst>
        <p:guide orient="horz" pos="2137"/>
        <p:guide pos="3772"/>
      </p:guideLst>
    </p:cSldViewPr>
  </p:slideViewPr>
  <p:outlineViewPr>
    <p:cViewPr>
      <p:scale>
        <a:sx n="33" d="100"/>
        <a:sy n="33" d="100"/>
      </p:scale>
      <p:origin x="0" y="-65296"/>
    </p:cViewPr>
  </p:outlineViewPr>
  <p:notesTextViewPr>
    <p:cViewPr>
      <p:scale>
        <a:sx n="20" d="100"/>
        <a:sy n="20" d="100"/>
      </p:scale>
      <p:origin x="0" y="0"/>
    </p:cViewPr>
  </p:notesTextViewPr>
  <p:sorterViewPr>
    <p:cViewPr>
      <p:scale>
        <a:sx n="66" d="100"/>
        <a:sy n="66" d="100"/>
      </p:scale>
      <p:origin x="0" y="0"/>
    </p:cViewPr>
  </p:sorter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21" Type="http://schemas.openxmlformats.org/officeDocument/2006/relationships/notesMaster" Target="notesMasters/notesMaster1.xml"/><Relationship Id="rId34" Type="http://schemas.openxmlformats.org/officeDocument/2006/relationships/font" Target="fonts/font12.fntdata"/><Relationship Id="rId42" Type="http://schemas.openxmlformats.org/officeDocument/2006/relationships/font" Target="fonts/font20.fntdata"/><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9.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ood" userId="S::ewood@boroughgreen.onmicrosoft.com::ca9bcdbd-1492-4562-972e-31a26367928d" providerId="AD" clId="Web-{F46834D9-2CE2-361D-EC2E-312A21676962}"/>
    <pc:docChg chg="addSld delSld modSld">
      <pc:chgData name="Emma Wood" userId="S::ewood@boroughgreen.onmicrosoft.com::ca9bcdbd-1492-4562-972e-31a26367928d" providerId="AD" clId="Web-{F46834D9-2CE2-361D-EC2E-312A21676962}" dt="2021-02-11T16:20:31.127" v="642" actId="20577"/>
      <pc:docMkLst>
        <pc:docMk/>
      </pc:docMkLst>
      <pc:sldChg chg="modSp">
        <pc:chgData name="Emma Wood" userId="S::ewood@boroughgreen.onmicrosoft.com::ca9bcdbd-1492-4562-972e-31a26367928d" providerId="AD" clId="Web-{F46834D9-2CE2-361D-EC2E-312A21676962}" dt="2021-02-11T13:56:25.445" v="17" actId="20577"/>
        <pc:sldMkLst>
          <pc:docMk/>
          <pc:sldMk cId="2440285537" sldId="320"/>
        </pc:sldMkLst>
        <pc:spChg chg="mod">
          <ac:chgData name="Emma Wood" userId="S::ewood@boroughgreen.onmicrosoft.com::ca9bcdbd-1492-4562-972e-31a26367928d" providerId="AD" clId="Web-{F46834D9-2CE2-361D-EC2E-312A21676962}" dt="2021-02-11T13:56:25.445" v="17" actId="20577"/>
          <ac:spMkLst>
            <pc:docMk/>
            <pc:sldMk cId="2440285537" sldId="320"/>
            <ac:spMk id="5" creationId="{FDEECE2B-4F07-3243-A1BF-25C2CD33540E}"/>
          </ac:spMkLst>
        </pc:spChg>
      </pc:sldChg>
      <pc:sldChg chg="del">
        <pc:chgData name="Emma Wood" userId="S::ewood@boroughgreen.onmicrosoft.com::ca9bcdbd-1492-4562-972e-31a26367928d" providerId="AD" clId="Web-{F46834D9-2CE2-361D-EC2E-312A21676962}" dt="2021-02-11T13:56:42.336" v="18"/>
        <pc:sldMkLst>
          <pc:docMk/>
          <pc:sldMk cId="43468871" sldId="321"/>
        </pc:sldMkLst>
      </pc:sldChg>
      <pc:sldChg chg="del">
        <pc:chgData name="Emma Wood" userId="S::ewood@boroughgreen.onmicrosoft.com::ca9bcdbd-1492-4562-972e-31a26367928d" providerId="AD" clId="Web-{F46834D9-2CE2-361D-EC2E-312A21676962}" dt="2021-02-11T14:27:42.077" v="279"/>
        <pc:sldMkLst>
          <pc:docMk/>
          <pc:sldMk cId="2710030838" sldId="370"/>
        </pc:sldMkLst>
      </pc:sldChg>
      <pc:sldChg chg="modSp">
        <pc:chgData name="Emma Wood" userId="S::ewood@boroughgreen.onmicrosoft.com::ca9bcdbd-1492-4562-972e-31a26367928d" providerId="AD" clId="Web-{F46834D9-2CE2-361D-EC2E-312A21676962}" dt="2021-02-11T13:56:58.789" v="25" actId="20577"/>
        <pc:sldMkLst>
          <pc:docMk/>
          <pc:sldMk cId="2634368218" sldId="396"/>
        </pc:sldMkLst>
        <pc:spChg chg="mod">
          <ac:chgData name="Emma Wood" userId="S::ewood@boroughgreen.onmicrosoft.com::ca9bcdbd-1492-4562-972e-31a26367928d" providerId="AD" clId="Web-{F46834D9-2CE2-361D-EC2E-312A21676962}" dt="2021-02-11T13:56:58.789" v="25" actId="20577"/>
          <ac:spMkLst>
            <pc:docMk/>
            <pc:sldMk cId="2634368218" sldId="396"/>
            <ac:spMk id="3" creationId="{AF491D1F-0097-3F4A-B04E-14B5096ADCAB}"/>
          </ac:spMkLst>
        </pc:spChg>
      </pc:sldChg>
      <pc:sldChg chg="addSp delSp modSp">
        <pc:chgData name="Emma Wood" userId="S::ewood@boroughgreen.onmicrosoft.com::ca9bcdbd-1492-4562-972e-31a26367928d" providerId="AD" clId="Web-{F46834D9-2CE2-361D-EC2E-312A21676962}" dt="2021-02-11T14:43:24.253" v="319" actId="20577"/>
        <pc:sldMkLst>
          <pc:docMk/>
          <pc:sldMk cId="3288505390" sldId="397"/>
        </pc:sldMkLst>
        <pc:spChg chg="add del mod">
          <ac:chgData name="Emma Wood" userId="S::ewood@boroughgreen.onmicrosoft.com::ca9bcdbd-1492-4562-972e-31a26367928d" providerId="AD" clId="Web-{F46834D9-2CE2-361D-EC2E-312A21676962}" dt="2021-02-11T14:43:24.253" v="319" actId="20577"/>
          <ac:spMkLst>
            <pc:docMk/>
            <pc:sldMk cId="3288505390" sldId="397"/>
            <ac:spMk id="2" creationId="{A3BF3FE4-F6EA-5C4D-8ABC-31EA6D2AF94D}"/>
          </ac:spMkLst>
        </pc:spChg>
        <pc:spChg chg="mod">
          <ac:chgData name="Emma Wood" userId="S::ewood@boroughgreen.onmicrosoft.com::ca9bcdbd-1492-4562-972e-31a26367928d" providerId="AD" clId="Web-{F46834D9-2CE2-361D-EC2E-312A21676962}" dt="2021-02-11T14:42:36.924" v="288" actId="20577"/>
          <ac:spMkLst>
            <pc:docMk/>
            <pc:sldMk cId="3288505390" sldId="397"/>
            <ac:spMk id="3" creationId="{AF491D1F-0097-3F4A-B04E-14B5096ADCAB}"/>
          </ac:spMkLst>
        </pc:spChg>
        <pc:spChg chg="add del">
          <ac:chgData name="Emma Wood" userId="S::ewood@boroughgreen.onmicrosoft.com::ca9bcdbd-1492-4562-972e-31a26367928d" providerId="AD" clId="Web-{F46834D9-2CE2-361D-EC2E-312A21676962}" dt="2021-02-11T13:58:50.807" v="38"/>
          <ac:spMkLst>
            <pc:docMk/>
            <pc:sldMk cId="3288505390" sldId="397"/>
            <ac:spMk id="4" creationId="{C3B5592E-E2B8-5D43-81B4-1F615C3E76F6}"/>
          </ac:spMkLst>
        </pc:spChg>
        <pc:spChg chg="add del mod">
          <ac:chgData name="Emma Wood" userId="S::ewood@boroughgreen.onmicrosoft.com::ca9bcdbd-1492-4562-972e-31a26367928d" providerId="AD" clId="Web-{F46834D9-2CE2-361D-EC2E-312A21676962}" dt="2021-02-11T13:58:58.839" v="41"/>
          <ac:spMkLst>
            <pc:docMk/>
            <pc:sldMk cId="3288505390" sldId="397"/>
            <ac:spMk id="7" creationId="{80DAF57A-FCC4-445C-A770-D9B30F429D60}"/>
          </ac:spMkLst>
        </pc:spChg>
      </pc:sldChg>
      <pc:sldChg chg="del">
        <pc:chgData name="Emma Wood" userId="S::ewood@boroughgreen.onmicrosoft.com::ca9bcdbd-1492-4562-972e-31a26367928d" providerId="AD" clId="Web-{F46834D9-2CE2-361D-EC2E-312A21676962}" dt="2021-02-11T14:56:15.628" v="381"/>
        <pc:sldMkLst>
          <pc:docMk/>
          <pc:sldMk cId="4176419097" sldId="422"/>
        </pc:sldMkLst>
      </pc:sldChg>
      <pc:sldChg chg="del">
        <pc:chgData name="Emma Wood" userId="S::ewood@boroughgreen.onmicrosoft.com::ca9bcdbd-1492-4562-972e-31a26367928d" providerId="AD" clId="Web-{F46834D9-2CE2-361D-EC2E-312A21676962}" dt="2021-02-11T14:56:18.425" v="382"/>
        <pc:sldMkLst>
          <pc:docMk/>
          <pc:sldMk cId="3448224935" sldId="424"/>
        </pc:sldMkLst>
      </pc:sldChg>
      <pc:sldChg chg="del">
        <pc:chgData name="Emma Wood" userId="S::ewood@boroughgreen.onmicrosoft.com::ca9bcdbd-1492-4562-972e-31a26367928d" providerId="AD" clId="Web-{F46834D9-2CE2-361D-EC2E-312A21676962}" dt="2021-02-11T14:56:24.441" v="383"/>
        <pc:sldMkLst>
          <pc:docMk/>
          <pc:sldMk cId="3778622667" sldId="425"/>
        </pc:sldMkLst>
      </pc:sldChg>
      <pc:sldChg chg="modSp">
        <pc:chgData name="Emma Wood" userId="S::ewood@boroughgreen.onmicrosoft.com::ca9bcdbd-1492-4562-972e-31a26367928d" providerId="AD" clId="Web-{F46834D9-2CE2-361D-EC2E-312A21676962}" dt="2021-02-11T14:04:08.501" v="101" actId="20577"/>
        <pc:sldMkLst>
          <pc:docMk/>
          <pc:sldMk cId="938934123" sldId="426"/>
        </pc:sldMkLst>
        <pc:spChg chg="mod">
          <ac:chgData name="Emma Wood" userId="S::ewood@boroughgreen.onmicrosoft.com::ca9bcdbd-1492-4562-972e-31a26367928d" providerId="AD" clId="Web-{F46834D9-2CE2-361D-EC2E-312A21676962}" dt="2021-02-11T14:04:08.501" v="101" actId="20577"/>
          <ac:spMkLst>
            <pc:docMk/>
            <pc:sldMk cId="938934123" sldId="426"/>
            <ac:spMk id="6" creationId="{2722CD90-637A-0C40-83EC-7E8FEE034666}"/>
          </ac:spMkLst>
        </pc:spChg>
      </pc:sldChg>
      <pc:sldChg chg="del">
        <pc:chgData name="Emma Wood" userId="S::ewood@boroughgreen.onmicrosoft.com::ca9bcdbd-1492-4562-972e-31a26367928d" providerId="AD" clId="Web-{F46834D9-2CE2-361D-EC2E-312A21676962}" dt="2021-02-11T14:47:25.008" v="322"/>
        <pc:sldMkLst>
          <pc:docMk/>
          <pc:sldMk cId="3470244402" sldId="427"/>
        </pc:sldMkLst>
      </pc:sldChg>
      <pc:sldChg chg="del">
        <pc:chgData name="Emma Wood" userId="S::ewood@boroughgreen.onmicrosoft.com::ca9bcdbd-1492-4562-972e-31a26367928d" providerId="AD" clId="Web-{F46834D9-2CE2-361D-EC2E-312A21676962}" dt="2021-02-11T14:47:20.023" v="321"/>
        <pc:sldMkLst>
          <pc:docMk/>
          <pc:sldMk cId="3282618285" sldId="428"/>
        </pc:sldMkLst>
      </pc:sldChg>
      <pc:sldChg chg="del">
        <pc:chgData name="Emma Wood" userId="S::ewood@boroughgreen.onmicrosoft.com::ca9bcdbd-1492-4562-972e-31a26367928d" providerId="AD" clId="Web-{F46834D9-2CE2-361D-EC2E-312A21676962}" dt="2021-02-11T14:47:17.039" v="320"/>
        <pc:sldMkLst>
          <pc:docMk/>
          <pc:sldMk cId="2217515822" sldId="429"/>
        </pc:sldMkLst>
      </pc:sldChg>
      <pc:sldChg chg="modSp">
        <pc:chgData name="Emma Wood" userId="S::ewood@boroughgreen.onmicrosoft.com::ca9bcdbd-1492-4562-972e-31a26367928d" providerId="AD" clId="Web-{F46834D9-2CE2-361D-EC2E-312A21676962}" dt="2021-02-11T14:03:17.297" v="81" actId="20577"/>
        <pc:sldMkLst>
          <pc:docMk/>
          <pc:sldMk cId="2091834251" sldId="430"/>
        </pc:sldMkLst>
        <pc:spChg chg="mod">
          <ac:chgData name="Emma Wood" userId="S::ewood@boroughgreen.onmicrosoft.com::ca9bcdbd-1492-4562-972e-31a26367928d" providerId="AD" clId="Web-{F46834D9-2CE2-361D-EC2E-312A21676962}" dt="2021-02-11T14:03:17.297" v="81" actId="20577"/>
          <ac:spMkLst>
            <pc:docMk/>
            <pc:sldMk cId="2091834251" sldId="430"/>
            <ac:spMk id="6" creationId="{A18713A3-7673-C44D-98DD-C5D3B0126858}"/>
          </ac:spMkLst>
        </pc:spChg>
      </pc:sldChg>
      <pc:sldChg chg="del">
        <pc:chgData name="Emma Wood" userId="S::ewood@boroughgreen.onmicrosoft.com::ca9bcdbd-1492-4562-972e-31a26367928d" providerId="AD" clId="Web-{F46834D9-2CE2-361D-EC2E-312A21676962}" dt="2021-02-11T15:08:07.158" v="422"/>
        <pc:sldMkLst>
          <pc:docMk/>
          <pc:sldMk cId="3116135370" sldId="432"/>
        </pc:sldMkLst>
      </pc:sldChg>
      <pc:sldChg chg="del">
        <pc:chgData name="Emma Wood" userId="S::ewood@boroughgreen.onmicrosoft.com::ca9bcdbd-1492-4562-972e-31a26367928d" providerId="AD" clId="Web-{F46834D9-2CE2-361D-EC2E-312A21676962}" dt="2021-02-11T15:08:10.565" v="423"/>
        <pc:sldMkLst>
          <pc:docMk/>
          <pc:sldMk cId="3658191941" sldId="433"/>
        </pc:sldMkLst>
      </pc:sldChg>
      <pc:sldChg chg="del">
        <pc:chgData name="Emma Wood" userId="S::ewood@boroughgreen.onmicrosoft.com::ca9bcdbd-1492-4562-972e-31a26367928d" providerId="AD" clId="Web-{F46834D9-2CE2-361D-EC2E-312A21676962}" dt="2021-02-11T15:08:14.659" v="424"/>
        <pc:sldMkLst>
          <pc:docMk/>
          <pc:sldMk cId="3368409439" sldId="434"/>
        </pc:sldMkLst>
      </pc:sldChg>
      <pc:sldChg chg="modSp">
        <pc:chgData name="Emma Wood" userId="S::ewood@boroughgreen.onmicrosoft.com::ca9bcdbd-1492-4562-972e-31a26367928d" providerId="AD" clId="Web-{F46834D9-2CE2-361D-EC2E-312A21676962}" dt="2021-02-11T14:05:34.519" v="119" actId="20577"/>
        <pc:sldMkLst>
          <pc:docMk/>
          <pc:sldMk cId="1195692392" sldId="435"/>
        </pc:sldMkLst>
        <pc:spChg chg="mod">
          <ac:chgData name="Emma Wood" userId="S::ewood@boroughgreen.onmicrosoft.com::ca9bcdbd-1492-4562-972e-31a26367928d" providerId="AD" clId="Web-{F46834D9-2CE2-361D-EC2E-312A21676962}" dt="2021-02-11T14:05:34.519" v="119" actId="20577"/>
          <ac:spMkLst>
            <pc:docMk/>
            <pc:sldMk cId="1195692392" sldId="435"/>
            <ac:spMk id="6" creationId="{2722CD90-637A-0C40-83EC-7E8FEE034666}"/>
          </ac:spMkLst>
        </pc:spChg>
      </pc:sldChg>
      <pc:sldChg chg="modSp">
        <pc:chgData name="Emma Wood" userId="S::ewood@boroughgreen.onmicrosoft.com::ca9bcdbd-1492-4562-972e-31a26367928d" providerId="AD" clId="Web-{F46834D9-2CE2-361D-EC2E-312A21676962}" dt="2021-02-11T14:56:03.018" v="380" actId="20577"/>
        <pc:sldMkLst>
          <pc:docMk/>
          <pc:sldMk cId="547770008" sldId="436"/>
        </pc:sldMkLst>
        <pc:spChg chg="mod">
          <ac:chgData name="Emma Wood" userId="S::ewood@boroughgreen.onmicrosoft.com::ca9bcdbd-1492-4562-972e-31a26367928d" providerId="AD" clId="Web-{F46834D9-2CE2-361D-EC2E-312A21676962}" dt="2021-02-11T14:56:03.018" v="380" actId="20577"/>
          <ac:spMkLst>
            <pc:docMk/>
            <pc:sldMk cId="547770008" sldId="436"/>
            <ac:spMk id="2" creationId="{A3BF3FE4-F6EA-5C4D-8ABC-31EA6D2AF94D}"/>
          </ac:spMkLst>
        </pc:spChg>
        <pc:spChg chg="mod">
          <ac:chgData name="Emma Wood" userId="S::ewood@boroughgreen.onmicrosoft.com::ca9bcdbd-1492-4562-972e-31a26367928d" providerId="AD" clId="Web-{F46834D9-2CE2-361D-EC2E-312A21676962}" dt="2021-02-11T14:50:13.402" v="362" actId="20577"/>
          <ac:spMkLst>
            <pc:docMk/>
            <pc:sldMk cId="547770008" sldId="436"/>
            <ac:spMk id="6" creationId="{A18713A3-7673-C44D-98DD-C5D3B0126858}"/>
          </ac:spMkLst>
        </pc:spChg>
      </pc:sldChg>
      <pc:sldChg chg="modSp">
        <pc:chgData name="Emma Wood" userId="S::ewood@boroughgreen.onmicrosoft.com::ca9bcdbd-1492-4562-972e-31a26367928d" providerId="AD" clId="Web-{F46834D9-2CE2-361D-EC2E-312A21676962}" dt="2021-02-11T15:08:00.799" v="421" actId="20577"/>
        <pc:sldMkLst>
          <pc:docMk/>
          <pc:sldMk cId="3731871010" sldId="437"/>
        </pc:sldMkLst>
        <pc:spChg chg="mod">
          <ac:chgData name="Emma Wood" userId="S::ewood@boroughgreen.onmicrosoft.com::ca9bcdbd-1492-4562-972e-31a26367928d" providerId="AD" clId="Web-{F46834D9-2CE2-361D-EC2E-312A21676962}" dt="2021-02-11T15:08:00.799" v="421" actId="20577"/>
          <ac:spMkLst>
            <pc:docMk/>
            <pc:sldMk cId="3731871010" sldId="437"/>
            <ac:spMk id="2" creationId="{A3BF3FE4-F6EA-5C4D-8ABC-31EA6D2AF94D}"/>
          </ac:spMkLst>
        </pc:spChg>
        <pc:spChg chg="mod">
          <ac:chgData name="Emma Wood" userId="S::ewood@boroughgreen.onmicrosoft.com::ca9bcdbd-1492-4562-972e-31a26367928d" providerId="AD" clId="Web-{F46834D9-2CE2-361D-EC2E-312A21676962}" dt="2021-02-11T14:59:24.960" v="400" actId="20577"/>
          <ac:spMkLst>
            <pc:docMk/>
            <pc:sldMk cId="3731871010" sldId="437"/>
            <ac:spMk id="6" creationId="{2722CD90-637A-0C40-83EC-7E8FEE034666}"/>
          </ac:spMkLst>
        </pc:spChg>
      </pc:sldChg>
      <pc:sldChg chg="modSp">
        <pc:chgData name="Emma Wood" userId="S::ewood@boroughgreen.onmicrosoft.com::ca9bcdbd-1492-4562-972e-31a26367928d" providerId="AD" clId="Web-{F46834D9-2CE2-361D-EC2E-312A21676962}" dt="2021-02-11T15:17:12.732" v="476" actId="20577"/>
        <pc:sldMkLst>
          <pc:docMk/>
          <pc:sldMk cId="4114204557" sldId="438"/>
        </pc:sldMkLst>
        <pc:spChg chg="mod">
          <ac:chgData name="Emma Wood" userId="S::ewood@boroughgreen.onmicrosoft.com::ca9bcdbd-1492-4562-972e-31a26367928d" providerId="AD" clId="Web-{F46834D9-2CE2-361D-EC2E-312A21676962}" dt="2021-02-11T15:17:12.732" v="476" actId="20577"/>
          <ac:spMkLst>
            <pc:docMk/>
            <pc:sldMk cId="4114204557" sldId="438"/>
            <ac:spMk id="2" creationId="{A3BF3FE4-F6EA-5C4D-8ABC-31EA6D2AF94D}"/>
          </ac:spMkLst>
        </pc:spChg>
        <pc:spChg chg="mod">
          <ac:chgData name="Emma Wood" userId="S::ewood@boroughgreen.onmicrosoft.com::ca9bcdbd-1492-4562-972e-31a26367928d" providerId="AD" clId="Web-{F46834D9-2CE2-361D-EC2E-312A21676962}" dt="2021-02-11T15:14:21.994" v="452" actId="20577"/>
          <ac:spMkLst>
            <pc:docMk/>
            <pc:sldMk cId="4114204557" sldId="438"/>
            <ac:spMk id="6" creationId="{2722CD90-637A-0C40-83EC-7E8FEE034666}"/>
          </ac:spMkLst>
        </pc:spChg>
      </pc:sldChg>
      <pc:sldChg chg="delSp modSp">
        <pc:chgData name="Emma Wood" userId="S::ewood@boroughgreen.onmicrosoft.com::ca9bcdbd-1492-4562-972e-31a26367928d" providerId="AD" clId="Web-{F46834D9-2CE2-361D-EC2E-312A21676962}" dt="2021-02-11T15:31:15.969" v="541"/>
        <pc:sldMkLst>
          <pc:docMk/>
          <pc:sldMk cId="981986199" sldId="439"/>
        </pc:sldMkLst>
        <pc:spChg chg="mod">
          <ac:chgData name="Emma Wood" userId="S::ewood@boroughgreen.onmicrosoft.com::ca9bcdbd-1492-4562-972e-31a26367928d" providerId="AD" clId="Web-{F46834D9-2CE2-361D-EC2E-312A21676962}" dt="2021-02-11T15:20:48.612" v="505" actId="20577"/>
          <ac:spMkLst>
            <pc:docMk/>
            <pc:sldMk cId="981986199" sldId="439"/>
            <ac:spMk id="2" creationId="{A3BF3FE4-F6EA-5C4D-8ABC-31EA6D2AF94D}"/>
          </ac:spMkLst>
        </pc:spChg>
        <pc:spChg chg="del">
          <ac:chgData name="Emma Wood" userId="S::ewood@boroughgreen.onmicrosoft.com::ca9bcdbd-1492-4562-972e-31a26367928d" providerId="AD" clId="Web-{F46834D9-2CE2-361D-EC2E-312A21676962}" dt="2021-02-11T15:31:15.969" v="541"/>
          <ac:spMkLst>
            <pc:docMk/>
            <pc:sldMk cId="981986199" sldId="439"/>
            <ac:spMk id="21" creationId="{81F6FAC7-5122-1643-8E0E-E370CBA1E919}"/>
          </ac:spMkLst>
        </pc:spChg>
        <pc:spChg chg="del">
          <ac:chgData name="Emma Wood" userId="S::ewood@boroughgreen.onmicrosoft.com::ca9bcdbd-1492-4562-972e-31a26367928d" providerId="AD" clId="Web-{F46834D9-2CE2-361D-EC2E-312A21676962}" dt="2021-02-11T15:31:06.093" v="538"/>
          <ac:spMkLst>
            <pc:docMk/>
            <pc:sldMk cId="981986199" sldId="439"/>
            <ac:spMk id="22" creationId="{CC054ACF-8227-8A41-ADD6-187B46F60E4C}"/>
          </ac:spMkLst>
        </pc:spChg>
        <pc:spChg chg="del">
          <ac:chgData name="Emma Wood" userId="S::ewood@boroughgreen.onmicrosoft.com::ca9bcdbd-1492-4562-972e-31a26367928d" providerId="AD" clId="Web-{F46834D9-2CE2-361D-EC2E-312A21676962}" dt="2021-02-11T15:31:12.187" v="540"/>
          <ac:spMkLst>
            <pc:docMk/>
            <pc:sldMk cId="981986199" sldId="439"/>
            <ac:spMk id="23" creationId="{482A2935-58D8-9D44-917E-79D92D45B27F}"/>
          </ac:spMkLst>
        </pc:spChg>
        <pc:spChg chg="mod">
          <ac:chgData name="Emma Wood" userId="S::ewood@boroughgreen.onmicrosoft.com::ca9bcdbd-1492-4562-972e-31a26367928d" providerId="AD" clId="Web-{F46834D9-2CE2-361D-EC2E-312A21676962}" dt="2021-02-11T14:05:58.285" v="121" actId="20577"/>
          <ac:spMkLst>
            <pc:docMk/>
            <pc:sldMk cId="981986199" sldId="439"/>
            <ac:spMk id="45" creationId="{0930AD65-4F25-3F48-B743-9259D0E82A3E}"/>
          </ac:spMkLst>
        </pc:spChg>
        <pc:graphicFrameChg chg="del">
          <ac:chgData name="Emma Wood" userId="S::ewood@boroughgreen.onmicrosoft.com::ca9bcdbd-1492-4562-972e-31a26367928d" providerId="AD" clId="Web-{F46834D9-2CE2-361D-EC2E-312A21676962}" dt="2021-02-11T15:30:59.171" v="536"/>
          <ac:graphicFrameMkLst>
            <pc:docMk/>
            <pc:sldMk cId="981986199" sldId="439"/>
            <ac:graphicFrameMk id="19" creationId="{0B0536AB-32F3-5746-B083-211463BE076D}"/>
          </ac:graphicFrameMkLst>
        </pc:graphicFrameChg>
        <pc:graphicFrameChg chg="del">
          <ac:chgData name="Emma Wood" userId="S::ewood@boroughgreen.onmicrosoft.com::ca9bcdbd-1492-4562-972e-31a26367928d" providerId="AD" clId="Web-{F46834D9-2CE2-361D-EC2E-312A21676962}" dt="2021-02-11T15:31:04.203" v="537"/>
          <ac:graphicFrameMkLst>
            <pc:docMk/>
            <pc:sldMk cId="981986199" sldId="439"/>
            <ac:graphicFrameMk id="24" creationId="{6F553963-C3F9-8141-A27B-98FB9136D3B1}"/>
          </ac:graphicFrameMkLst>
        </pc:graphicFrameChg>
        <pc:picChg chg="del">
          <ac:chgData name="Emma Wood" userId="S::ewood@boroughgreen.onmicrosoft.com::ca9bcdbd-1492-4562-972e-31a26367928d" providerId="AD" clId="Web-{F46834D9-2CE2-361D-EC2E-312A21676962}" dt="2021-02-11T15:31:07.937" v="539"/>
          <ac:picMkLst>
            <pc:docMk/>
            <pc:sldMk cId="981986199" sldId="439"/>
            <ac:picMk id="20" creationId="{751126B1-D5FA-D340-A082-A175239CACCA}"/>
          </ac:picMkLst>
        </pc:picChg>
      </pc:sldChg>
      <pc:sldChg chg="addSp delSp modSp">
        <pc:chgData name="Emma Wood" userId="S::ewood@boroughgreen.onmicrosoft.com::ca9bcdbd-1492-4562-972e-31a26367928d" providerId="AD" clId="Web-{F46834D9-2CE2-361D-EC2E-312A21676962}" dt="2021-02-11T15:36:03.349" v="577"/>
        <pc:sldMkLst>
          <pc:docMk/>
          <pc:sldMk cId="1312854545" sldId="440"/>
        </pc:sldMkLst>
        <pc:spChg chg="mod">
          <ac:chgData name="Emma Wood" userId="S::ewood@boroughgreen.onmicrosoft.com::ca9bcdbd-1492-4562-972e-31a26367928d" providerId="AD" clId="Web-{F46834D9-2CE2-361D-EC2E-312A21676962}" dt="2021-02-11T15:25:29.602" v="528" actId="20577"/>
          <ac:spMkLst>
            <pc:docMk/>
            <pc:sldMk cId="1312854545" sldId="440"/>
            <ac:spMk id="2" creationId="{A3BF3FE4-F6EA-5C4D-8ABC-31EA6D2AF94D}"/>
          </ac:spMkLst>
        </pc:spChg>
        <pc:spChg chg="add del">
          <ac:chgData name="Emma Wood" userId="S::ewood@boroughgreen.onmicrosoft.com::ca9bcdbd-1492-4562-972e-31a26367928d" providerId="AD" clId="Web-{F46834D9-2CE2-361D-EC2E-312A21676962}" dt="2021-02-11T15:36:03.349" v="577"/>
          <ac:spMkLst>
            <pc:docMk/>
            <pc:sldMk cId="1312854545" sldId="440"/>
            <ac:spMk id="3" creationId="{E2E1D8F4-E6D9-4C2A-BA99-FDD54D7B8CFF}"/>
          </ac:spMkLst>
        </pc:spChg>
        <pc:spChg chg="add del">
          <ac:chgData name="Emma Wood" userId="S::ewood@boroughgreen.onmicrosoft.com::ca9bcdbd-1492-4562-972e-31a26367928d" providerId="AD" clId="Web-{F46834D9-2CE2-361D-EC2E-312A21676962}" dt="2021-02-11T15:35:59.005" v="576"/>
          <ac:spMkLst>
            <pc:docMk/>
            <pc:sldMk cId="1312854545" sldId="440"/>
            <ac:spMk id="4" creationId="{41097E60-39E3-40A3-8699-993906A6E027}"/>
          </ac:spMkLst>
        </pc:spChg>
        <pc:spChg chg="add del">
          <ac:chgData name="Emma Wood" userId="S::ewood@boroughgreen.onmicrosoft.com::ca9bcdbd-1492-4562-972e-31a26367928d" providerId="AD" clId="Web-{F46834D9-2CE2-361D-EC2E-312A21676962}" dt="2021-02-11T15:35:56.865" v="575"/>
          <ac:spMkLst>
            <pc:docMk/>
            <pc:sldMk cId="1312854545" sldId="440"/>
            <ac:spMk id="5" creationId="{48CB5918-3262-4582-9A90-6FB5A1122506}"/>
          </ac:spMkLst>
        </pc:spChg>
        <pc:spChg chg="add del">
          <ac:chgData name="Emma Wood" userId="S::ewood@boroughgreen.onmicrosoft.com::ca9bcdbd-1492-4562-972e-31a26367928d" providerId="AD" clId="Web-{F46834D9-2CE2-361D-EC2E-312A21676962}" dt="2021-02-11T15:35:54.412" v="574"/>
          <ac:spMkLst>
            <pc:docMk/>
            <pc:sldMk cId="1312854545" sldId="440"/>
            <ac:spMk id="6" creationId="{885562C6-2003-4975-AF91-EE807DE0F6F7}"/>
          </ac:spMkLst>
        </pc:spChg>
        <pc:spChg chg="del">
          <ac:chgData name="Emma Wood" userId="S::ewood@boroughgreen.onmicrosoft.com::ca9bcdbd-1492-4562-972e-31a26367928d" providerId="AD" clId="Web-{F46834D9-2CE2-361D-EC2E-312A21676962}" dt="2021-02-11T15:30:45.843" v="533"/>
          <ac:spMkLst>
            <pc:docMk/>
            <pc:sldMk cId="1312854545" sldId="440"/>
            <ac:spMk id="21" creationId="{81F6FAC7-5122-1643-8E0E-E370CBA1E919}"/>
          </ac:spMkLst>
        </pc:spChg>
        <pc:spChg chg="del mod">
          <ac:chgData name="Emma Wood" userId="S::ewood@boroughgreen.onmicrosoft.com::ca9bcdbd-1492-4562-972e-31a26367928d" providerId="AD" clId="Web-{F46834D9-2CE2-361D-EC2E-312A21676962}" dt="2021-02-11T15:30:40.218" v="532"/>
          <ac:spMkLst>
            <pc:docMk/>
            <pc:sldMk cId="1312854545" sldId="440"/>
            <ac:spMk id="22" creationId="{CC054ACF-8227-8A41-ADD6-187B46F60E4C}"/>
          </ac:spMkLst>
        </pc:spChg>
        <pc:spChg chg="del">
          <ac:chgData name="Emma Wood" userId="S::ewood@boroughgreen.onmicrosoft.com::ca9bcdbd-1492-4562-972e-31a26367928d" providerId="AD" clId="Web-{F46834D9-2CE2-361D-EC2E-312A21676962}" dt="2021-02-11T15:30:49.218" v="534"/>
          <ac:spMkLst>
            <pc:docMk/>
            <pc:sldMk cId="1312854545" sldId="440"/>
            <ac:spMk id="23" creationId="{482A2935-58D8-9D44-917E-79D92D45B27F}"/>
          </ac:spMkLst>
        </pc:spChg>
        <pc:spChg chg="add mod">
          <ac:chgData name="Emma Wood" userId="S::ewood@boroughgreen.onmicrosoft.com::ca9bcdbd-1492-4562-972e-31a26367928d" providerId="AD" clId="Web-{F46834D9-2CE2-361D-EC2E-312A21676962}" dt="2021-02-11T15:35:49.005" v="573" actId="20577"/>
          <ac:spMkLst>
            <pc:docMk/>
            <pc:sldMk cId="1312854545" sldId="440"/>
            <ac:spMk id="25" creationId="{46873E1F-E191-4042-B381-E0294061BE5B}"/>
          </ac:spMkLst>
        </pc:spChg>
        <pc:graphicFrameChg chg="del">
          <ac:chgData name="Emma Wood" userId="S::ewood@boroughgreen.onmicrosoft.com::ca9bcdbd-1492-4562-972e-31a26367928d" providerId="AD" clId="Web-{F46834D9-2CE2-361D-EC2E-312A21676962}" dt="2021-02-11T15:30:34.827" v="530"/>
          <ac:graphicFrameMkLst>
            <pc:docMk/>
            <pc:sldMk cId="1312854545" sldId="440"/>
            <ac:graphicFrameMk id="19" creationId="{0B0536AB-32F3-5746-B083-211463BE076D}"/>
          </ac:graphicFrameMkLst>
        </pc:graphicFrameChg>
        <pc:graphicFrameChg chg="del">
          <ac:chgData name="Emma Wood" userId="S::ewood@boroughgreen.onmicrosoft.com::ca9bcdbd-1492-4562-972e-31a26367928d" providerId="AD" clId="Web-{F46834D9-2CE2-361D-EC2E-312A21676962}" dt="2021-02-11T15:30:38.171" v="531"/>
          <ac:graphicFrameMkLst>
            <pc:docMk/>
            <pc:sldMk cId="1312854545" sldId="440"/>
            <ac:graphicFrameMk id="24" creationId="{6F553963-C3F9-8141-A27B-98FB9136D3B1}"/>
          </ac:graphicFrameMkLst>
        </pc:graphicFrameChg>
        <pc:picChg chg="del">
          <ac:chgData name="Emma Wood" userId="S::ewood@boroughgreen.onmicrosoft.com::ca9bcdbd-1492-4562-972e-31a26367928d" providerId="AD" clId="Web-{F46834D9-2CE2-361D-EC2E-312A21676962}" dt="2021-02-11T15:30:51.890" v="535"/>
          <ac:picMkLst>
            <pc:docMk/>
            <pc:sldMk cId="1312854545" sldId="440"/>
            <ac:picMk id="20" creationId="{751126B1-D5FA-D340-A082-A175239CACCA}"/>
          </ac:picMkLst>
        </pc:picChg>
      </pc:sldChg>
      <pc:sldChg chg="del">
        <pc:chgData name="Emma Wood" userId="S::ewood@boroughgreen.onmicrosoft.com::ca9bcdbd-1492-4562-972e-31a26367928d" providerId="AD" clId="Web-{F46834D9-2CE2-361D-EC2E-312A21676962}" dt="2021-02-11T14:09:31.086" v="125"/>
        <pc:sldMkLst>
          <pc:docMk/>
          <pc:sldMk cId="1322892209" sldId="441"/>
        </pc:sldMkLst>
      </pc:sldChg>
      <pc:sldChg chg="del">
        <pc:chgData name="Emma Wood" userId="S::ewood@boroughgreen.onmicrosoft.com::ca9bcdbd-1492-4562-972e-31a26367928d" providerId="AD" clId="Web-{F46834D9-2CE2-361D-EC2E-312A21676962}" dt="2021-02-11T14:09:27.430" v="124"/>
        <pc:sldMkLst>
          <pc:docMk/>
          <pc:sldMk cId="4291335961" sldId="442"/>
        </pc:sldMkLst>
      </pc:sldChg>
      <pc:sldChg chg="del">
        <pc:chgData name="Emma Wood" userId="S::ewood@boroughgreen.onmicrosoft.com::ca9bcdbd-1492-4562-972e-31a26367928d" providerId="AD" clId="Web-{F46834D9-2CE2-361D-EC2E-312A21676962}" dt="2021-02-11T14:09:48.930" v="127"/>
        <pc:sldMkLst>
          <pc:docMk/>
          <pc:sldMk cId="1236962069" sldId="445"/>
        </pc:sldMkLst>
      </pc:sldChg>
      <pc:sldChg chg="del">
        <pc:chgData name="Emma Wood" userId="S::ewood@boroughgreen.onmicrosoft.com::ca9bcdbd-1492-4562-972e-31a26367928d" providerId="AD" clId="Web-{F46834D9-2CE2-361D-EC2E-312A21676962}" dt="2021-02-11T14:09:42.961" v="126"/>
        <pc:sldMkLst>
          <pc:docMk/>
          <pc:sldMk cId="3452148472" sldId="446"/>
        </pc:sldMkLst>
      </pc:sldChg>
      <pc:sldChg chg="del">
        <pc:chgData name="Emma Wood" userId="S::ewood@boroughgreen.onmicrosoft.com::ca9bcdbd-1492-4562-972e-31a26367928d" providerId="AD" clId="Web-{F46834D9-2CE2-361D-EC2E-312A21676962}" dt="2021-02-11T14:27:45.859" v="281"/>
        <pc:sldMkLst>
          <pc:docMk/>
          <pc:sldMk cId="1706118256" sldId="447"/>
        </pc:sldMkLst>
      </pc:sldChg>
      <pc:sldChg chg="modSp">
        <pc:chgData name="Emma Wood" userId="S::ewood@boroughgreen.onmicrosoft.com::ca9bcdbd-1492-4562-972e-31a26367928d" providerId="AD" clId="Web-{F46834D9-2CE2-361D-EC2E-312A21676962}" dt="2021-02-11T16:15:51.746" v="641" actId="20577"/>
        <pc:sldMkLst>
          <pc:docMk/>
          <pc:sldMk cId="4221862299" sldId="448"/>
        </pc:sldMkLst>
        <pc:spChg chg="mod">
          <ac:chgData name="Emma Wood" userId="S::ewood@boroughgreen.onmicrosoft.com::ca9bcdbd-1492-4562-972e-31a26367928d" providerId="AD" clId="Web-{F46834D9-2CE2-361D-EC2E-312A21676962}" dt="2021-02-11T16:15:51.746" v="641" actId="20577"/>
          <ac:spMkLst>
            <pc:docMk/>
            <pc:sldMk cId="4221862299" sldId="448"/>
            <ac:spMk id="2" creationId="{A3BF3FE4-F6EA-5C4D-8ABC-31EA6D2AF94D}"/>
          </ac:spMkLst>
        </pc:spChg>
      </pc:sldChg>
      <pc:sldChg chg="modSp">
        <pc:chgData name="Emma Wood" userId="S::ewood@boroughgreen.onmicrosoft.com::ca9bcdbd-1492-4562-972e-31a26367928d" providerId="AD" clId="Web-{F46834D9-2CE2-361D-EC2E-312A21676962}" dt="2021-02-11T16:15:26.527" v="626" actId="1076"/>
        <pc:sldMkLst>
          <pc:docMk/>
          <pc:sldMk cId="919830744" sldId="450"/>
        </pc:sldMkLst>
        <pc:spChg chg="mod">
          <ac:chgData name="Emma Wood" userId="S::ewood@boroughgreen.onmicrosoft.com::ca9bcdbd-1492-4562-972e-31a26367928d" providerId="AD" clId="Web-{F46834D9-2CE2-361D-EC2E-312A21676962}" dt="2021-02-11T16:15:26.527" v="626" actId="1076"/>
          <ac:spMkLst>
            <pc:docMk/>
            <pc:sldMk cId="919830744" sldId="450"/>
            <ac:spMk id="2" creationId="{A3BF3FE4-F6EA-5C4D-8ABC-31EA6D2AF94D}"/>
          </ac:spMkLst>
        </pc:spChg>
        <pc:spChg chg="mod">
          <ac:chgData name="Emma Wood" userId="S::ewood@boroughgreen.onmicrosoft.com::ca9bcdbd-1492-4562-972e-31a26367928d" providerId="AD" clId="Web-{F46834D9-2CE2-361D-EC2E-312A21676962}" dt="2021-02-11T16:03:52.545" v="578" actId="1076"/>
          <ac:spMkLst>
            <pc:docMk/>
            <pc:sldMk cId="919830744" sldId="450"/>
            <ac:spMk id="45" creationId="{0930AD65-4F25-3F48-B743-9259D0E82A3E}"/>
          </ac:spMkLst>
        </pc:spChg>
      </pc:sldChg>
      <pc:sldChg chg="del">
        <pc:chgData name="Emma Wood" userId="S::ewood@boroughgreen.onmicrosoft.com::ca9bcdbd-1492-4562-972e-31a26367928d" providerId="AD" clId="Web-{F46834D9-2CE2-361D-EC2E-312A21676962}" dt="2021-02-11T16:10:50.506" v="619"/>
        <pc:sldMkLst>
          <pc:docMk/>
          <pc:sldMk cId="2164659886" sldId="452"/>
        </pc:sldMkLst>
      </pc:sldChg>
      <pc:sldChg chg="del">
        <pc:chgData name="Emma Wood" userId="S::ewood@boroughgreen.onmicrosoft.com::ca9bcdbd-1492-4562-972e-31a26367928d" providerId="AD" clId="Web-{F46834D9-2CE2-361D-EC2E-312A21676962}" dt="2021-02-11T16:10:45.240" v="618"/>
        <pc:sldMkLst>
          <pc:docMk/>
          <pc:sldMk cId="1797615288" sldId="453"/>
        </pc:sldMkLst>
      </pc:sldChg>
      <pc:sldChg chg="modSp">
        <pc:chgData name="Emma Wood" userId="S::ewood@boroughgreen.onmicrosoft.com::ca9bcdbd-1492-4562-972e-31a26367928d" providerId="AD" clId="Web-{F46834D9-2CE2-361D-EC2E-312A21676962}" dt="2021-02-11T14:13:26.841" v="216" actId="20577"/>
        <pc:sldMkLst>
          <pc:docMk/>
          <pc:sldMk cId="3851746344" sldId="454"/>
        </pc:sldMkLst>
        <pc:spChg chg="mod">
          <ac:chgData name="Emma Wood" userId="S::ewood@boroughgreen.onmicrosoft.com::ca9bcdbd-1492-4562-972e-31a26367928d" providerId="AD" clId="Web-{F46834D9-2CE2-361D-EC2E-312A21676962}" dt="2021-02-11T14:13:26.841" v="216" actId="20577"/>
          <ac:spMkLst>
            <pc:docMk/>
            <pc:sldMk cId="3851746344" sldId="454"/>
            <ac:spMk id="45" creationId="{0930AD65-4F25-3F48-B743-9259D0E82A3E}"/>
          </ac:spMkLst>
        </pc:spChg>
      </pc:sldChg>
      <pc:sldChg chg="del">
        <pc:chgData name="Emma Wood" userId="S::ewood@boroughgreen.onmicrosoft.com::ca9bcdbd-1492-4562-972e-31a26367928d" providerId="AD" clId="Web-{F46834D9-2CE2-361D-EC2E-312A21676962}" dt="2021-02-11T14:27:43.687" v="280"/>
        <pc:sldMkLst>
          <pc:docMk/>
          <pc:sldMk cId="3005137845" sldId="456"/>
        </pc:sldMkLst>
      </pc:sldChg>
      <pc:sldChg chg="modSp">
        <pc:chgData name="Emma Wood" userId="S::ewood@boroughgreen.onmicrosoft.com::ca9bcdbd-1492-4562-972e-31a26367928d" providerId="AD" clId="Web-{F46834D9-2CE2-361D-EC2E-312A21676962}" dt="2021-02-11T16:20:31.127" v="642" actId="20577"/>
        <pc:sldMkLst>
          <pc:docMk/>
          <pc:sldMk cId="3699100039" sldId="457"/>
        </pc:sldMkLst>
        <pc:spChg chg="mod">
          <ac:chgData name="Emma Wood" userId="S::ewood@boroughgreen.onmicrosoft.com::ca9bcdbd-1492-4562-972e-31a26367928d" providerId="AD" clId="Web-{F46834D9-2CE2-361D-EC2E-312A21676962}" dt="2021-02-11T16:20:31.127" v="642" actId="20577"/>
          <ac:spMkLst>
            <pc:docMk/>
            <pc:sldMk cId="3699100039" sldId="457"/>
            <ac:spMk id="45" creationId="{0930AD65-4F25-3F48-B743-9259D0E82A3E}"/>
          </ac:spMkLst>
        </pc:spChg>
      </pc:sldChg>
      <pc:sldChg chg="add del replId">
        <pc:chgData name="Emma Wood" userId="S::ewood@boroughgreen.onmicrosoft.com::ca9bcdbd-1492-4562-972e-31a26367928d" providerId="AD" clId="Web-{F46834D9-2CE2-361D-EC2E-312A21676962}" dt="2021-02-11T14:09:23.523" v="123"/>
        <pc:sldMkLst>
          <pc:docMk/>
          <pc:sldMk cId="3019734745" sldId="459"/>
        </pc:sldMkLst>
      </pc:sldChg>
    </pc:docChg>
  </pc:docChgLst>
  <pc:docChgLst>
    <pc:chgData name="Emma Wood" userId="S::ewood@boroughgreen.onmicrosoft.com::ca9bcdbd-1492-4562-972e-31a26367928d" providerId="AD" clId="Web-{AEA64302-600E-D87E-5E54-DF6E964D0C06}"/>
    <pc:docChg chg="sldOrd">
      <pc:chgData name="Emma Wood" userId="S::ewood@boroughgreen.onmicrosoft.com::ca9bcdbd-1492-4562-972e-31a26367928d" providerId="AD" clId="Web-{AEA64302-600E-D87E-5E54-DF6E964D0C06}" dt="2021-02-12T12:19:20.648" v="1"/>
      <pc:docMkLst>
        <pc:docMk/>
      </pc:docMkLst>
      <pc:sldChg chg="ord">
        <pc:chgData name="Emma Wood" userId="S::ewood@boroughgreen.onmicrosoft.com::ca9bcdbd-1492-4562-972e-31a26367928d" providerId="AD" clId="Web-{AEA64302-600E-D87E-5E54-DF6E964D0C06}" dt="2021-02-12T12:19:20.648" v="1"/>
        <pc:sldMkLst>
          <pc:docMk/>
          <pc:sldMk cId="938934123" sldId="426"/>
        </pc:sldMkLst>
      </pc:sldChg>
    </pc:docChg>
  </pc:docChgLst>
  <pc:docChgLst>
    <pc:chgData name="Emma Wood" userId="S::ewood@boroughgreen.onmicrosoft.com::ca9bcdbd-1492-4562-972e-31a26367928d" providerId="AD" clId="Web-{963E215F-CFCA-6416-36DB-1217B543D6DF}"/>
    <pc:docChg chg="delSld modSld">
      <pc:chgData name="Emma Wood" userId="S::ewood@boroughgreen.onmicrosoft.com::ca9bcdbd-1492-4562-972e-31a26367928d" providerId="AD" clId="Web-{963E215F-CFCA-6416-36DB-1217B543D6DF}" dt="2021-02-18T15:56:01.787" v="16" actId="1076"/>
      <pc:docMkLst>
        <pc:docMk/>
      </pc:docMkLst>
      <pc:sldChg chg="del">
        <pc:chgData name="Emma Wood" userId="S::ewood@boroughgreen.onmicrosoft.com::ca9bcdbd-1492-4562-972e-31a26367928d" providerId="AD" clId="Web-{963E215F-CFCA-6416-36DB-1217B543D6DF}" dt="2021-02-18T15:12:24.756" v="0"/>
        <pc:sldMkLst>
          <pc:docMk/>
          <pc:sldMk cId="4221862299" sldId="448"/>
        </pc:sldMkLst>
      </pc:sldChg>
      <pc:sldChg chg="del">
        <pc:chgData name="Emma Wood" userId="S::ewood@boroughgreen.onmicrosoft.com::ca9bcdbd-1492-4562-972e-31a26367928d" providerId="AD" clId="Web-{963E215F-CFCA-6416-36DB-1217B543D6DF}" dt="2021-02-18T15:12:30.522" v="1"/>
        <pc:sldMkLst>
          <pc:docMk/>
          <pc:sldMk cId="3628389629" sldId="449"/>
        </pc:sldMkLst>
      </pc:sldChg>
      <pc:sldChg chg="modSp">
        <pc:chgData name="Emma Wood" userId="S::ewood@boroughgreen.onmicrosoft.com::ca9bcdbd-1492-4562-972e-31a26367928d" providerId="AD" clId="Web-{963E215F-CFCA-6416-36DB-1217B543D6DF}" dt="2021-02-18T15:52:14.595" v="8" actId="1076"/>
        <pc:sldMkLst>
          <pc:docMk/>
          <pc:sldMk cId="3851746344" sldId="454"/>
        </pc:sldMkLst>
        <pc:spChg chg="mod">
          <ac:chgData name="Emma Wood" userId="S::ewood@boroughgreen.onmicrosoft.com::ca9bcdbd-1492-4562-972e-31a26367928d" providerId="AD" clId="Web-{963E215F-CFCA-6416-36DB-1217B543D6DF}" dt="2021-02-18T15:52:14.595" v="8" actId="1076"/>
          <ac:spMkLst>
            <pc:docMk/>
            <pc:sldMk cId="3851746344" sldId="454"/>
            <ac:spMk id="2" creationId="{A3BF3FE4-F6EA-5C4D-8ABC-31EA6D2AF94D}"/>
          </ac:spMkLst>
        </pc:spChg>
      </pc:sldChg>
      <pc:sldChg chg="modSp">
        <pc:chgData name="Emma Wood" userId="S::ewood@boroughgreen.onmicrosoft.com::ca9bcdbd-1492-4562-972e-31a26367928d" providerId="AD" clId="Web-{963E215F-CFCA-6416-36DB-1217B543D6DF}" dt="2021-02-18T15:56:01.787" v="16" actId="1076"/>
        <pc:sldMkLst>
          <pc:docMk/>
          <pc:sldMk cId="3699100039" sldId="457"/>
        </pc:sldMkLst>
        <pc:spChg chg="mod">
          <ac:chgData name="Emma Wood" userId="S::ewood@boroughgreen.onmicrosoft.com::ca9bcdbd-1492-4562-972e-31a26367928d" providerId="AD" clId="Web-{963E215F-CFCA-6416-36DB-1217B543D6DF}" dt="2021-02-18T15:56:01.787" v="16" actId="1076"/>
          <ac:spMkLst>
            <pc:docMk/>
            <pc:sldMk cId="3699100039" sldId="457"/>
            <ac:spMk id="2" creationId="{A3BF3FE4-F6EA-5C4D-8ABC-31EA6D2AF94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GB"/>
              <a:t>10/07/2019</a:t>
            </a: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Place Value Lesson 1</a:t>
            </a: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t>‹#›</a:t>
            </a:fld>
            <a:endParaRPr lang="en-GB"/>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GB"/>
              <a:t>10/07/2019</a:t>
            </a: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Place Value Lesson 1</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66A0-413B-D942-BD25-075929779430}" type="slidenum">
              <a:rPr lang="en-GB" smtClean="0"/>
              <a:t>‹#›</a:t>
            </a:fld>
            <a:endParaRPr lang="en-GB"/>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4147002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83324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3758795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209314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000"/>
              </a:spcAft>
            </a:pPr>
            <a:r>
              <a:rPr lang="en-GB" sz="1200" dirty="0">
                <a:solidFill>
                  <a:prstClr val="black"/>
                </a:solidFill>
                <a:latin typeface="Muli" pitchFamily="2" charset="77"/>
              </a:rPr>
              <a:t>First, fold the paper into thirds.</a:t>
            </a:r>
          </a:p>
          <a:p>
            <a:pPr>
              <a:spcAft>
                <a:spcPts val="1000"/>
              </a:spcAft>
            </a:pPr>
            <a:r>
              <a:rPr lang="en-GB" sz="1200" dirty="0">
                <a:solidFill>
                  <a:prstClr val="black"/>
                </a:solidFill>
                <a:latin typeface="Muli" pitchFamily="2" charset="77"/>
              </a:rPr>
              <a:t>Next, fold the paper in half. </a:t>
            </a:r>
          </a:p>
          <a:p>
            <a:pPr>
              <a:spcAft>
                <a:spcPts val="1000"/>
              </a:spcAft>
            </a:pPr>
            <a:r>
              <a:rPr lang="en-GB" sz="1200" dirty="0">
                <a:solidFill>
                  <a:prstClr val="black"/>
                </a:solidFill>
                <a:latin typeface="Muli" pitchFamily="2" charset="77"/>
              </a:rPr>
              <a:t>Shade in half of the segments.</a:t>
            </a:r>
          </a:p>
          <a:p>
            <a:pPr>
              <a:spcAft>
                <a:spcPts val="1000"/>
              </a:spcAft>
            </a:pPr>
            <a:r>
              <a:rPr lang="en-GB" sz="1200" dirty="0">
                <a:solidFill>
                  <a:prstClr val="black"/>
                </a:solidFill>
                <a:latin typeface="Muli" pitchFamily="2" charset="77"/>
              </a:rPr>
              <a:t>Which fraction is half equivalent to? </a:t>
            </a:r>
            <a:endParaRPr lang="en-US" sz="900" dirty="0"/>
          </a:p>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6</a:t>
            </a:fld>
            <a:endParaRPr lang="en-GB"/>
          </a:p>
        </p:txBody>
      </p:sp>
    </p:spTree>
    <p:extLst>
      <p:ext uri="{BB962C8B-B14F-4D97-AF65-F5344CB8AC3E}">
        <p14:creationId xmlns:p14="http://schemas.microsoft.com/office/powerpoint/2010/main" val="2555967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7</a:t>
            </a:fld>
            <a:endParaRPr lang="en-GB"/>
          </a:p>
        </p:txBody>
      </p:sp>
    </p:spTree>
    <p:extLst>
      <p:ext uri="{BB962C8B-B14F-4D97-AF65-F5344CB8AC3E}">
        <p14:creationId xmlns:p14="http://schemas.microsoft.com/office/powerpoint/2010/main" val="271208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000"/>
              </a:spcAft>
            </a:pPr>
            <a:r>
              <a:rPr lang="en-GB" sz="1200" dirty="0">
                <a:solidFill>
                  <a:prstClr val="black"/>
                </a:solidFill>
                <a:latin typeface="Muli" pitchFamily="2" charset="77"/>
              </a:rPr>
              <a:t>First, fold the paper into thirds.</a:t>
            </a:r>
          </a:p>
          <a:p>
            <a:pPr>
              <a:spcAft>
                <a:spcPts val="1000"/>
              </a:spcAft>
            </a:pPr>
            <a:r>
              <a:rPr lang="en-GB" sz="1200" dirty="0">
                <a:solidFill>
                  <a:prstClr val="black"/>
                </a:solidFill>
                <a:latin typeface="Muli" pitchFamily="2" charset="77"/>
              </a:rPr>
              <a:t>Next, fold the paper in half. </a:t>
            </a:r>
          </a:p>
          <a:p>
            <a:pPr>
              <a:spcAft>
                <a:spcPts val="1000"/>
              </a:spcAft>
            </a:pPr>
            <a:r>
              <a:rPr lang="en-GB" sz="1200" dirty="0">
                <a:solidFill>
                  <a:prstClr val="black"/>
                </a:solidFill>
                <a:latin typeface="Muli" pitchFamily="2" charset="77"/>
              </a:rPr>
              <a:t>Shade in half of the segments.</a:t>
            </a:r>
          </a:p>
          <a:p>
            <a:pPr>
              <a:spcAft>
                <a:spcPts val="1000"/>
              </a:spcAft>
            </a:pPr>
            <a:r>
              <a:rPr lang="en-GB" sz="1200" dirty="0">
                <a:solidFill>
                  <a:prstClr val="black"/>
                </a:solidFill>
                <a:latin typeface="Muli" pitchFamily="2" charset="77"/>
              </a:rPr>
              <a:t>Which fraction is half equivalent to? </a:t>
            </a:r>
            <a:endParaRPr lang="en-US" sz="900" dirty="0"/>
          </a:p>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2767535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000"/>
              </a:spcAft>
            </a:pPr>
            <a:r>
              <a:rPr lang="en-GB" sz="1200" dirty="0">
                <a:solidFill>
                  <a:prstClr val="black"/>
                </a:solidFill>
                <a:latin typeface="Muli" pitchFamily="2" charset="77"/>
              </a:rPr>
              <a:t>First, fold the paper into thirds.</a:t>
            </a:r>
          </a:p>
          <a:p>
            <a:pPr>
              <a:spcAft>
                <a:spcPts val="1000"/>
              </a:spcAft>
            </a:pPr>
            <a:r>
              <a:rPr lang="en-GB" sz="1200" dirty="0">
                <a:solidFill>
                  <a:prstClr val="black"/>
                </a:solidFill>
                <a:latin typeface="Muli" pitchFamily="2" charset="77"/>
              </a:rPr>
              <a:t>Next, fold the paper in half. </a:t>
            </a:r>
          </a:p>
          <a:p>
            <a:pPr>
              <a:spcAft>
                <a:spcPts val="1000"/>
              </a:spcAft>
            </a:pPr>
            <a:r>
              <a:rPr lang="en-GB" sz="1200" dirty="0">
                <a:solidFill>
                  <a:prstClr val="black"/>
                </a:solidFill>
                <a:latin typeface="Muli" pitchFamily="2" charset="77"/>
              </a:rPr>
              <a:t>Shade in half of the segments.</a:t>
            </a:r>
          </a:p>
          <a:p>
            <a:pPr>
              <a:spcAft>
                <a:spcPts val="1000"/>
              </a:spcAft>
            </a:pPr>
            <a:r>
              <a:rPr lang="en-GB" sz="1200" dirty="0">
                <a:solidFill>
                  <a:prstClr val="black"/>
                </a:solidFill>
                <a:latin typeface="Muli" pitchFamily="2" charset="77"/>
              </a:rPr>
              <a:t>Which fraction is half equivalent to? </a:t>
            </a:r>
            <a:endParaRPr lang="en-US" sz="900" dirty="0"/>
          </a:p>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1790556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163502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15197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2951275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562210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290552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3605420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18</a:t>
            </a:fld>
            <a:endParaRPr lang="en-GB"/>
          </a:p>
        </p:txBody>
      </p:sp>
    </p:spTree>
    <p:extLst>
      <p:ext uri="{BB962C8B-B14F-4D97-AF65-F5344CB8AC3E}">
        <p14:creationId xmlns:p14="http://schemas.microsoft.com/office/powerpoint/2010/main" val="4031320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40935854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3658144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
          </p:nvPr>
        </p:nvSpPr>
        <p:spPr/>
        <p:txBody>
          <a:bodyPr/>
          <a:lstStyle/>
          <a:p>
            <a:r>
              <a:rPr lang="en-GB"/>
              <a:t>10/07/2019</a:t>
            </a:r>
          </a:p>
        </p:txBody>
      </p:sp>
      <p:sp>
        <p:nvSpPr>
          <p:cNvPr id="5" name="Footer Placeholder 4"/>
          <p:cNvSpPr>
            <a:spLocks noGrp="1"/>
          </p:cNvSpPr>
          <p:nvPr>
            <p:ph type="ftr" sz="quarter" idx="4"/>
          </p:nvPr>
        </p:nvSpPr>
        <p:spPr/>
        <p:txBody>
          <a:bodyPr/>
          <a:lstStyle/>
          <a:p>
            <a:r>
              <a:rPr lang="en-GB"/>
              <a:t>Place Value Lesson 1</a:t>
            </a:r>
          </a:p>
        </p:txBody>
      </p:sp>
      <p:sp>
        <p:nvSpPr>
          <p:cNvPr id="6" name="Slide Number Placeholder 5"/>
          <p:cNvSpPr>
            <a:spLocks noGrp="1"/>
          </p:cNvSpPr>
          <p:nvPr>
            <p:ph type="sldNum" sz="quarter" idx="5"/>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10281854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3999" y="2666346"/>
            <a:ext cx="9144000" cy="1870364"/>
          </a:xfrm>
        </p:spPr>
        <p:txBody>
          <a:bodyPr anchor="ctr">
            <a:normAutofit/>
          </a:bodyPr>
          <a:lstStyle>
            <a:lvl1pPr marL="0" indent="0" algn="ctr">
              <a:lnSpc>
                <a:spcPct val="150000"/>
              </a:lnSpc>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p:nvPr>
        </p:nvSpPr>
        <p:spPr>
          <a:xfrm>
            <a:off x="3917911" y="6244985"/>
            <a:ext cx="3369375" cy="369332"/>
          </a:xfrm>
        </p:spPr>
        <p:txBody>
          <a:bodyPr anchor="b">
            <a:normAutofit/>
          </a:bodyPr>
          <a:lstStyle>
            <a:lvl1pPr marL="0" indent="0">
              <a:buNone/>
              <a:defRPr sz="1800" b="0" i="0">
                <a:solidFill>
                  <a:schemeClr val="bg1"/>
                </a:solidFill>
                <a:latin typeface="Muli" pitchFamily="2" charset="77"/>
              </a:defRPr>
            </a:lvl1pPr>
          </a:lstStyle>
          <a:p>
            <a:pPr lvl="0"/>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3283162" y="6261027"/>
            <a:ext cx="717425" cy="338554"/>
          </a:xfrm>
          <a:prstGeom prst="rect">
            <a:avLst/>
          </a:prstGeom>
          <a:noFill/>
        </p:spPr>
        <p:txBody>
          <a:bodyPr wrap="square" rtlCol="0" anchor="b">
            <a:spAutoFit/>
          </a:bodyPr>
          <a:lstStyle/>
          <a:p>
            <a:r>
              <a:rPr lang="en-GB" sz="1600" b="1" i="0" dirty="0">
                <a:solidFill>
                  <a:schemeClr val="bg1"/>
                </a:solidFill>
                <a:latin typeface="Muli" pitchFamily="2" charset="77"/>
              </a:rPr>
              <a:t>Unit:</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p:nvPr>
        </p:nvSpPr>
        <p:spPr>
          <a:xfrm>
            <a:off x="11001412" y="6244985"/>
            <a:ext cx="641969" cy="369332"/>
          </a:xfrm>
        </p:spPr>
        <p:txBody>
          <a:bodyPr anchor="b">
            <a:normAutofit/>
          </a:bodyPr>
          <a:lstStyle>
            <a:lvl1pPr marL="0" indent="0">
              <a:buNone/>
              <a:defRPr sz="1800" b="0" i="0">
                <a:solidFill>
                  <a:schemeClr val="bg1"/>
                </a:solidFill>
                <a:latin typeface="Muli" pitchFamily="2" charset="77"/>
              </a:defRPr>
            </a:lvl1pPr>
          </a:lstStyle>
          <a:p>
            <a:pPr lvl="0"/>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10038030" y="6261027"/>
            <a:ext cx="963382" cy="338554"/>
          </a:xfrm>
          <a:prstGeom prst="rect">
            <a:avLst/>
          </a:prstGeom>
          <a:noFill/>
        </p:spPr>
        <p:txBody>
          <a:bodyPr wrap="square" rtlCol="0" anchor="b">
            <a:spAutoFit/>
          </a:bodyPr>
          <a:lstStyle/>
          <a:p>
            <a:r>
              <a:rPr lang="en-GB" sz="1600" b="1" i="0" dirty="0">
                <a:solidFill>
                  <a:schemeClr val="bg1"/>
                </a:solidFill>
                <a:latin typeface="Muli" pitchFamily="2" charset="77"/>
              </a:rPr>
              <a:t>Lesson:</a:t>
            </a:r>
          </a:p>
        </p:txBody>
      </p:sp>
      <p:sp>
        <p:nvSpPr>
          <p:cNvPr id="19" name="TextBox 18">
            <a:extLst>
              <a:ext uri="{FF2B5EF4-FFF2-40B4-BE49-F238E27FC236}">
                <a16:creationId xmlns:a16="http://schemas.microsoft.com/office/drawing/2014/main" id="{B555FC76-808A-0046-94B4-D7D729C67DD3}"/>
              </a:ext>
            </a:extLst>
          </p:cNvPr>
          <p:cNvSpPr txBox="1"/>
          <p:nvPr userDrawn="1"/>
        </p:nvSpPr>
        <p:spPr>
          <a:xfrm>
            <a:off x="236893" y="6261027"/>
            <a:ext cx="787235" cy="338554"/>
          </a:xfrm>
          <a:prstGeom prst="rect">
            <a:avLst/>
          </a:prstGeom>
          <a:noFill/>
        </p:spPr>
        <p:txBody>
          <a:bodyPr wrap="square" rtlCol="0" anchor="b">
            <a:spAutoFit/>
          </a:bodyPr>
          <a:lstStyle/>
          <a:p>
            <a:r>
              <a:rPr lang="en-GB" sz="1600" b="1" i="0" dirty="0">
                <a:solidFill>
                  <a:schemeClr val="bg1"/>
                </a:solidFill>
                <a:latin typeface="Muli" pitchFamily="2" charset="77"/>
              </a:rPr>
              <a:t>Term:</a:t>
            </a:r>
          </a:p>
        </p:txBody>
      </p:sp>
      <p:sp>
        <p:nvSpPr>
          <p:cNvPr id="13" name="Text Placeholder 12">
            <a:extLst>
              <a:ext uri="{FF2B5EF4-FFF2-40B4-BE49-F238E27FC236}">
                <a16:creationId xmlns:a16="http://schemas.microsoft.com/office/drawing/2014/main" id="{5F8ED0D7-1D3B-EA40-89A6-FE5BFCF6799A}"/>
              </a:ext>
            </a:extLst>
          </p:cNvPr>
          <p:cNvSpPr>
            <a:spLocks noGrp="1"/>
          </p:cNvSpPr>
          <p:nvPr>
            <p:ph type="body" sz="quarter" idx="15"/>
          </p:nvPr>
        </p:nvSpPr>
        <p:spPr>
          <a:xfrm>
            <a:off x="955020" y="6247672"/>
            <a:ext cx="2213630" cy="366645"/>
          </a:xfrm>
        </p:spPr>
        <p:txBody>
          <a:bodyPr anchor="b">
            <a:noAutofit/>
          </a:bodyPr>
          <a:lstStyle>
            <a:lvl1pPr marL="0" indent="0">
              <a:buNone/>
              <a:defRPr sz="1800">
                <a:solidFill>
                  <a:schemeClr val="bg1"/>
                </a:solidFill>
                <a:latin typeface="Muli" pitchFamily="2" charset="77"/>
              </a:defRPr>
            </a:lvl1pPr>
            <a:lvl2pPr>
              <a:defRPr sz="1800">
                <a:solidFill>
                  <a:schemeClr val="bg1"/>
                </a:solidFill>
                <a:latin typeface="Muli" pitchFamily="2" charset="77"/>
              </a:defRPr>
            </a:lvl2pPr>
            <a:lvl3pPr>
              <a:defRPr sz="1800">
                <a:solidFill>
                  <a:schemeClr val="bg1"/>
                </a:solidFill>
                <a:latin typeface="Muli" pitchFamily="2" charset="77"/>
              </a:defRPr>
            </a:lvl3pPr>
            <a:lvl4pPr>
              <a:defRPr sz="1800">
                <a:solidFill>
                  <a:schemeClr val="bg1"/>
                </a:solidFill>
                <a:latin typeface="Muli" pitchFamily="2" charset="77"/>
              </a:defRPr>
            </a:lvl4pPr>
            <a:lvl5pPr>
              <a:defRPr sz="1800">
                <a:solidFill>
                  <a:schemeClr val="bg1"/>
                </a:solidFill>
                <a:latin typeface="Muli" pitchFamily="2" charset="77"/>
              </a:defRPr>
            </a:lvl5pPr>
          </a:lstStyle>
          <a:p>
            <a:pPr lvl="0"/>
            <a:endParaRPr lang="en-GB" dirty="0"/>
          </a:p>
        </p:txBody>
      </p:sp>
      <p:pic>
        <p:nvPicPr>
          <p:cNvPr id="10" name="Picture 9"/>
          <p:cNvPicPr/>
          <p:nvPr userDrawn="1"/>
        </p:nvPicPr>
        <p:blipFill>
          <a:blip r:embed="rId2"/>
          <a:stretch>
            <a:fillRect/>
          </a:stretch>
        </p:blipFill>
        <p:spPr>
          <a:xfrm>
            <a:off x="3168000" y="928800"/>
            <a:ext cx="5280660" cy="899795"/>
          </a:xfrm>
          <a:prstGeom prst="rect">
            <a:avLst/>
          </a:prstGeom>
          <a:noFill/>
          <a:ln>
            <a:noFill/>
            <a:prstDash/>
          </a:ln>
        </p:spPr>
      </p:pic>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821396605"/>
              </p:ext>
            </p:extLst>
          </p:nvPr>
        </p:nvGraphicFramePr>
        <p:xfrm>
          <a:off x="368075" y="335814"/>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endParaRPr lang="en-GB" sz="1400" dirty="0">
                        <a:latin typeface="Lato" panose="020F0502020204030203" pitchFamily="34" charset="77"/>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Lato" panose="020F0502020204030203" pitchFamily="34" charset="77"/>
                      </a:endParaRPr>
                    </a:p>
                  </a:txBody>
                  <a:tcPr/>
                </a:tc>
                <a:extLst>
                  <a:ext uri="{0D108BD9-81ED-4DB2-BD59-A6C34878D82A}">
                    <a16:rowId xmlns:a16="http://schemas.microsoft.com/office/drawing/2014/main" val="10000"/>
                  </a:ext>
                </a:extLst>
              </a:tr>
              <a:tr h="433917">
                <a:tc>
                  <a:txBody>
                    <a:bodyPr/>
                    <a:lstStyle/>
                    <a:p>
                      <a:r>
                        <a:rPr lang="en-GB" sz="1400" dirty="0">
                          <a:latin typeface="Lato" panose="020F0502020204030203" pitchFamily="34" charset="77"/>
                        </a:rPr>
                        <a:t>Lesson: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091130" y="805579"/>
            <a:ext cx="427037" cy="362803"/>
          </a:xfrm>
        </p:spPr>
        <p:txBody>
          <a:bodyPr>
            <a:normAutofit/>
          </a:bodyPr>
          <a:lstStyle>
            <a:lvl1pPr marL="0" indent="0">
              <a:buNone/>
              <a:defRPr sz="1400">
                <a:latin typeface="Lato" panose="020F0502020204030203" pitchFamily="34" charset="77"/>
              </a:defRPr>
            </a:lvl1pPr>
          </a:lstStyle>
          <a:p>
            <a:pPr lvl="0"/>
            <a:r>
              <a:rPr lang="en-GB" dirty="0"/>
              <a:t>1</a:t>
            </a:r>
          </a:p>
        </p:txBody>
      </p:sp>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363622" y="325965"/>
            <a:ext cx="1154545" cy="419131"/>
          </a:xfrm>
        </p:spPr>
        <p:txBody>
          <a:bodyPr>
            <a:normAutofit/>
          </a:bodyPr>
          <a:lstStyle>
            <a:lvl1pPr marL="0" indent="0">
              <a:buNone/>
              <a:defRPr sz="1400">
                <a:latin typeface="Lato" panose="020F0502020204030203" pitchFamily="34" charset="77"/>
              </a:defRPr>
            </a:lvl1pPr>
          </a:lstStyle>
          <a:p>
            <a:pPr lvl="0"/>
            <a:r>
              <a:rPr lang="en-GB" dirty="0"/>
              <a:t>Place Value</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518167" y="325967"/>
            <a:ext cx="7900555" cy="867834"/>
          </a:xfrm>
        </p:spPr>
        <p:txBody>
          <a:bodyPr>
            <a:normAutofit/>
          </a:bodyPr>
          <a:lstStyle>
            <a:lvl1pPr marL="0" indent="0">
              <a:buNone/>
              <a:defRPr sz="1400">
                <a:latin typeface="Lato" panose="020F0502020204030203" pitchFamily="34" charset="77"/>
              </a:defRPr>
            </a:lvl1pPr>
          </a:lstStyle>
          <a:p>
            <a:pPr lvl="0"/>
            <a:endParaRPr lang="en-GB" dirty="0"/>
          </a:p>
        </p:txBody>
      </p:sp>
      <p:sp>
        <p:nvSpPr>
          <p:cNvPr id="18" name="Content Placeholder 2">
            <a:extLst>
              <a:ext uri="{FF2B5EF4-FFF2-40B4-BE49-F238E27FC236}">
                <a16:creationId xmlns:a16="http://schemas.microsoft.com/office/drawing/2014/main" id="{3A402356-13E0-F64F-AEAF-C92A30D3DD4E}"/>
              </a:ext>
            </a:extLst>
          </p:cNvPr>
          <p:cNvSpPr>
            <a:spLocks noGrp="1"/>
          </p:cNvSpPr>
          <p:nvPr>
            <p:ph idx="1"/>
          </p:nvPr>
        </p:nvSpPr>
        <p:spPr>
          <a:xfrm>
            <a:off x="336885" y="1468986"/>
            <a:ext cx="11556570" cy="5039298"/>
          </a:xfrm>
        </p:spPr>
        <p:txBody>
          <a:bodyPr/>
          <a:lstStyle>
            <a:lvl1pPr>
              <a:defRPr>
                <a:latin typeface="Muli" pitchFamily="2" charset="77"/>
              </a:defRPr>
            </a:lvl1pPr>
            <a:lvl2pPr>
              <a:defRPr>
                <a:latin typeface="Muli" pitchFamily="2" charset="77"/>
              </a:defRPr>
            </a:lvl2pPr>
            <a:lvl3pPr>
              <a:defRPr>
                <a:latin typeface="Muli" pitchFamily="2" charset="77"/>
              </a:defRPr>
            </a:lvl3pPr>
            <a:lvl4pPr>
              <a:defRPr>
                <a:latin typeface="Muli" pitchFamily="2" charset="77"/>
              </a:defRPr>
            </a:lvl4pPr>
            <a:lvl5pPr>
              <a:defRPr>
                <a:latin typeface="Muli"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2" name="Picture 11"/>
          <p:cNvPicPr/>
          <p:nvPr userDrawn="1"/>
        </p:nvPicPr>
        <p:blipFill>
          <a:blip r:embed="rId2"/>
          <a:stretch>
            <a:fillRect/>
          </a:stretch>
        </p:blipFill>
        <p:spPr>
          <a:xfrm>
            <a:off x="9720000" y="360000"/>
            <a:ext cx="2159635" cy="1007110"/>
          </a:xfrm>
          <a:prstGeom prst="rect">
            <a:avLst/>
          </a:prstGeom>
          <a:noFill/>
          <a:ln>
            <a:noFill/>
            <a:prstDash/>
          </a:ln>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077034169"/>
              </p:ext>
            </p:extLst>
          </p:nvPr>
        </p:nvGraphicFramePr>
        <p:xfrm>
          <a:off x="384117" y="335814"/>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endParaRPr lang="en-GB" sz="1400" dirty="0">
                        <a:latin typeface="Lato" panose="020F0502020204030203" pitchFamily="34" charset="77"/>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Lato" panose="020F0502020204030203" pitchFamily="34" charset="77"/>
                      </a:endParaRPr>
                    </a:p>
                  </a:txBody>
                  <a:tcPr/>
                </a:tc>
                <a:extLst>
                  <a:ext uri="{0D108BD9-81ED-4DB2-BD59-A6C34878D82A}">
                    <a16:rowId xmlns:a16="http://schemas.microsoft.com/office/drawing/2014/main" val="10000"/>
                  </a:ext>
                </a:extLst>
              </a:tr>
              <a:tr h="433917">
                <a:tc>
                  <a:txBody>
                    <a:bodyPr/>
                    <a:lstStyle/>
                    <a:p>
                      <a:r>
                        <a:rPr lang="en-GB" sz="1400" dirty="0">
                          <a:latin typeface="Lato" panose="020F0502020204030203" pitchFamily="34" charset="77"/>
                        </a:rPr>
                        <a:t>Lesson: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07172" y="805579"/>
            <a:ext cx="427037" cy="362803"/>
          </a:xfrm>
        </p:spPr>
        <p:txBody>
          <a:bodyPr>
            <a:normAutofit/>
          </a:bodyPr>
          <a:lstStyle>
            <a:lvl1pPr marL="0" indent="0">
              <a:buNone/>
              <a:defRPr sz="1400">
                <a:latin typeface="Lato" panose="020F0502020204030203" pitchFamily="34" charset="77"/>
              </a:defRPr>
            </a:lvl1pPr>
          </a:lstStyle>
          <a:p>
            <a:pPr lvl="0"/>
            <a:r>
              <a:rPr lang="en-GB" dirty="0"/>
              <a:t>1</a:t>
            </a:r>
          </a:p>
        </p:txBody>
      </p:sp>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379664" y="325965"/>
            <a:ext cx="1154545" cy="419131"/>
          </a:xfrm>
        </p:spPr>
        <p:txBody>
          <a:bodyPr>
            <a:normAutofit/>
          </a:bodyPr>
          <a:lstStyle>
            <a:lvl1pPr marL="0" indent="0">
              <a:buNone/>
              <a:defRPr sz="1400">
                <a:latin typeface="Lato" panose="020F0502020204030203" pitchFamily="34" charset="77"/>
              </a:defRPr>
            </a:lvl1pPr>
          </a:lstStyle>
          <a:p>
            <a:pPr lvl="0"/>
            <a:r>
              <a:rPr lang="en-GB" dirty="0"/>
              <a:t>Place Value</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534209" y="325967"/>
            <a:ext cx="7900555" cy="867834"/>
          </a:xfrm>
        </p:spPr>
        <p:txBody>
          <a:bodyPr>
            <a:normAutofit/>
          </a:bodyPr>
          <a:lstStyle>
            <a:lvl1pPr marL="0" indent="0">
              <a:buNone/>
              <a:defRPr sz="1400">
                <a:latin typeface="Lato" panose="020F0502020204030203" pitchFamily="34" charset="77"/>
              </a:defRPr>
            </a:lvl1pPr>
          </a:lstStyle>
          <a:p>
            <a:pPr lvl="0"/>
            <a:endParaRPr lang="en-GB" dirty="0"/>
          </a:p>
        </p:txBody>
      </p:sp>
      <p:pic>
        <p:nvPicPr>
          <p:cNvPr id="12" name="Picture 11"/>
          <p:cNvPicPr/>
          <p:nvPr userDrawn="1"/>
        </p:nvPicPr>
        <p:blipFill>
          <a:blip r:embed="rId2"/>
          <a:stretch>
            <a:fillRect/>
          </a:stretch>
        </p:blipFill>
        <p:spPr>
          <a:xfrm>
            <a:off x="9720000" y="360000"/>
            <a:ext cx="2159635" cy="1007110"/>
          </a:xfrm>
          <a:prstGeom prst="rect">
            <a:avLst/>
          </a:prstGeom>
          <a:noFill/>
          <a:ln>
            <a:noFill/>
            <a:prstDash/>
          </a:ln>
        </p:spPr>
      </p:pic>
    </p:spTree>
    <p:extLst>
      <p:ext uri="{BB962C8B-B14F-4D97-AF65-F5344CB8AC3E}">
        <p14:creationId xmlns:p14="http://schemas.microsoft.com/office/powerpoint/2010/main" val="278775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Muli" pitchFamily="2" charset="77"/>
              </a:defRPr>
            </a:lvl1pPr>
            <a:lvl2pPr>
              <a:defRPr>
                <a:latin typeface="Muli" pitchFamily="2" charset="77"/>
              </a:defRPr>
            </a:lvl2pPr>
            <a:lvl3pPr>
              <a:defRPr>
                <a:latin typeface="Muli" pitchFamily="2" charset="77"/>
              </a:defRPr>
            </a:lvl3pPr>
            <a:lvl4pPr>
              <a:defRPr>
                <a:latin typeface="Muli" pitchFamily="2" charset="77"/>
              </a:defRPr>
            </a:lvl4pPr>
            <a:lvl5pPr>
              <a:defRPr>
                <a:latin typeface="Muli"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a:latin typeface="Muli" pitchFamily="2" charset="77"/>
              </a:defRPr>
            </a:lvl1pPr>
          </a:lstStyle>
          <a:p>
            <a:r>
              <a:rPr lang="en-GB"/>
              <a:t>Sample Slides</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a:latin typeface="Muli" pitchFamily="2" charset="77"/>
              </a:defRPr>
            </a:lvl1pPr>
          </a:lstStyle>
          <a:p>
            <a:fld id="{29D7F810-DEEF-074C-B140-2A2C318EAFDC}" type="slidenum">
              <a:rPr lang="en-GB" smtClean="0"/>
              <a:pPr/>
              <a:t>‹#›</a:t>
            </a:fld>
            <a:endParaRPr lang="en-GB"/>
          </a:p>
        </p:txBody>
      </p:sp>
      <p:pic>
        <p:nvPicPr>
          <p:cNvPr id="13" name="Picture 12"/>
          <p:cNvPicPr/>
          <p:nvPr userDrawn="1"/>
        </p:nvPicPr>
        <p:blipFill>
          <a:blip r:embed="rId2"/>
          <a:stretch>
            <a:fillRect/>
          </a:stretch>
        </p:blipFill>
        <p:spPr>
          <a:xfrm>
            <a:off x="9720000" y="360000"/>
            <a:ext cx="2159635" cy="1007110"/>
          </a:xfrm>
          <a:prstGeom prst="rect">
            <a:avLst/>
          </a:prstGeom>
          <a:noFill/>
          <a:ln>
            <a:noFill/>
            <a:prstDash/>
          </a:ln>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a:latin typeface="Muli" pitchFamily="2" charset="77"/>
              </a:defRPr>
            </a:lvl1pPr>
          </a:lstStyle>
          <a:p>
            <a:r>
              <a:rPr lang="en-GB"/>
              <a:t>Sample Slides</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a:latin typeface="Muli" pitchFamily="2" charset="77"/>
              </a:defRPr>
            </a:lvl1pPr>
          </a:lstStyle>
          <a:p>
            <a:fld id="{29D7F810-DEEF-074C-B140-2A2C318EAFDC}" type="slidenum">
              <a:rPr lang="en-GB" smtClean="0"/>
              <a:pPr/>
              <a:t>‹#›</a:t>
            </a:fld>
            <a:endParaRPr lang="en-GB"/>
          </a:p>
        </p:txBody>
      </p:sp>
      <p:pic>
        <p:nvPicPr>
          <p:cNvPr id="13" name="Picture 12"/>
          <p:cNvPicPr/>
          <p:nvPr userDrawn="1"/>
        </p:nvPicPr>
        <p:blipFill>
          <a:blip r:embed="rId2"/>
          <a:stretch>
            <a:fillRect/>
          </a:stretch>
        </p:blipFill>
        <p:spPr>
          <a:xfrm>
            <a:off x="9720000" y="360000"/>
            <a:ext cx="2159635" cy="1007110"/>
          </a:xfrm>
          <a:prstGeom prst="rect">
            <a:avLst/>
          </a:prstGeom>
          <a:noFill/>
          <a:ln>
            <a:noFill/>
            <a:prstDash/>
          </a:ln>
        </p:spPr>
      </p:pic>
    </p:spTree>
    <p:extLst>
      <p:ext uri="{BB962C8B-B14F-4D97-AF65-F5344CB8AC3E}">
        <p14:creationId xmlns:p14="http://schemas.microsoft.com/office/powerpoint/2010/main" val="2701400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11" name="Picture 10"/>
          <p:cNvPicPr/>
          <p:nvPr userDrawn="1"/>
        </p:nvPicPr>
        <p:blipFill>
          <a:blip r:embed="rId2"/>
          <a:stretch>
            <a:fillRect/>
          </a:stretch>
        </p:blipFill>
        <p:spPr>
          <a:xfrm>
            <a:off x="9720000" y="360000"/>
            <a:ext cx="2159635" cy="1007110"/>
          </a:xfrm>
          <a:prstGeom prst="rect">
            <a:avLst/>
          </a:prstGeom>
          <a:noFill/>
          <a:ln>
            <a:noFill/>
            <a:prstDash/>
          </a:ln>
        </p:spPr>
      </p:pic>
    </p:spTree>
    <p:extLst>
      <p:ext uri="{BB962C8B-B14F-4D97-AF65-F5344CB8AC3E}">
        <p14:creationId xmlns:p14="http://schemas.microsoft.com/office/powerpoint/2010/main" val="273974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r>
              <a:rPr lang="en-GB"/>
              <a:t>10/07/2019</a:t>
            </a: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
        <p:nvSpPr>
          <p:cNvPr id="7" name="Date Placeholder 3">
            <a:extLst>
              <a:ext uri="{FF2B5EF4-FFF2-40B4-BE49-F238E27FC236}">
                <a16:creationId xmlns:a16="http://schemas.microsoft.com/office/drawing/2014/main" id="{4A8255E2-8D62-EF46-8A29-C45CCF03D89D}"/>
              </a:ext>
            </a:extLst>
          </p:cNvPr>
          <p:cNvSpPr txBox="1">
            <a:spLocks/>
          </p:cNvSpPr>
          <p:nvPr userDrawn="1"/>
        </p:nvSpPr>
        <p:spPr>
          <a:xfrm>
            <a:off x="838200" y="12854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uli"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E6FE96F-DDC5-F246-8640-2EF68EEC1D75}" type="datetime1">
              <a:rPr lang="en-GB" smtClean="0"/>
              <a:pPr/>
              <a:t>18/02/2021</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683537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2112335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962764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689809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514044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007757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84442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GB"/>
              <a:t>Sample Slides</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9D7F810-DEEF-074C-B140-2A2C318EAFDC}" type="slidenum">
              <a:rPr lang="en-GB" smtClean="0"/>
              <a:t>‹#›</a:t>
            </a:fld>
            <a:endParaRPr lang="en-GB"/>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3" r:id="rId3"/>
    <p:sldLayoutId id="2147483660" r:id="rId4"/>
    <p:sldLayoutId id="2147483664" r:id="rId5"/>
    <p:sldLayoutId id="2147483662"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Lst>
  <p:hf hdr="0"/>
  <p:txStyles>
    <p:titleStyle>
      <a:lvl1pPr algn="l" defTabSz="914400" rtl="0" eaLnBrk="1" latinLnBrk="0" hangingPunct="1">
        <a:lnSpc>
          <a:spcPct val="90000"/>
        </a:lnSpc>
        <a:spcBef>
          <a:spcPct val="0"/>
        </a:spcBef>
        <a:buNone/>
        <a:defRPr sz="4400" b="0" i="0" kern="1200">
          <a:solidFill>
            <a:schemeClr val="tx1"/>
          </a:solidFill>
          <a:latin typeface="Lato Light" panose="020F0302020204030203" pitchFamily="34"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hyperlink" Target="http://chttps:/www.loom.com/share/2b23fc76ad78411c9ecbbcd11670fc0f"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0.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hyperlink" Target="https://www.loom.com/share/e49e4c92b0f54a95b951e01b8eeeea97" TargetMode="External"/><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0.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hyperlink" Target="https://www.loom.com/share/d3df73c7c2d34f3893c2f79488d98a0c" TargetMode="External"/><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12.tiff"/></Relationships>
</file>

<file path=ppt/slides/_rels/slide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0.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hyperlink" Target="https://www.loom.com/share/e72c45275bd14fb79bb5fd2f3ee51b1a" TargetMode="External"/><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11.png"/><Relationship Id="rId4" Type="http://schemas.openxmlformats.org/officeDocument/2006/relationships/image" Target="../media/image12.tiff"/></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hyperlink" Target="https://www.loom.com/share/bcfa743fa88542638e69a37afc1878a4" TargetMode="External"/><Relationship Id="rId3" Type="http://schemas.openxmlformats.org/officeDocument/2006/relationships/image" Target="../media/image11.png"/><Relationship Id="rId7"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1.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1.png"/><Relationship Id="rId7"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https://www.loom.com/share/fdab20998a0a4f208b4c90db8e91d0c4" TargetMode="External"/><Relationship Id="rId7"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11.png"/><Relationship Id="rId10" Type="http://schemas.openxmlformats.org/officeDocument/2006/relationships/image" Target="../media/image44.png"/><Relationship Id="rId4" Type="http://schemas.openxmlformats.org/officeDocument/2006/relationships/image" Target="../media/image13.emf"/><Relationship Id="rId9" Type="http://schemas.openxmlformats.org/officeDocument/2006/relationships/image" Target="../media/image43.png"/></Relationships>
</file>

<file path=ppt/slides/_rels/slide1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4.emf"/><Relationship Id="rId7"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47.png"/><Relationship Id="rId5" Type="http://schemas.openxmlformats.org/officeDocument/2006/relationships/image" Target="../media/image40.png"/><Relationship Id="rId10" Type="http://schemas.openxmlformats.org/officeDocument/2006/relationships/image" Target="../media/image51.png"/><Relationship Id="rId4" Type="http://schemas.openxmlformats.org/officeDocument/2006/relationships/image" Target="../media/image11.png"/><Relationship Id="rId9" Type="http://schemas.openxmlformats.org/officeDocument/2006/relationships/image" Target="../media/image44.png"/></Relationships>
</file>

<file path=ppt/slides/_rels/slide16.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66.png"/><Relationship Id="rId3" Type="http://schemas.openxmlformats.org/officeDocument/2006/relationships/hyperlink" Target="https://www.loom.com/share/279b2929f9cc498da3f61911d725bfb4" TargetMode="External"/><Relationship Id="rId7" Type="http://schemas.openxmlformats.org/officeDocument/2006/relationships/image" Target="../media/image50.png"/><Relationship Id="rId12" Type="http://schemas.openxmlformats.org/officeDocument/2006/relationships/image" Target="../media/image65.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48.png"/><Relationship Id="rId11" Type="http://schemas.openxmlformats.org/officeDocument/2006/relationships/image" Target="../media/image64.png"/><Relationship Id="rId5" Type="http://schemas.openxmlformats.org/officeDocument/2006/relationships/image" Target="../media/image46.png"/><Relationship Id="rId10" Type="http://schemas.openxmlformats.org/officeDocument/2006/relationships/image" Target="../media/image63.png"/><Relationship Id="rId4" Type="http://schemas.openxmlformats.org/officeDocument/2006/relationships/image" Target="../media/image39.png"/><Relationship Id="rId9" Type="http://schemas.openxmlformats.org/officeDocument/2006/relationships/image" Target="../media/image59.png"/></Relationships>
</file>

<file path=ppt/slides/_rels/slide1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39.png"/><Relationship Id="rId7" Type="http://schemas.openxmlformats.org/officeDocument/2006/relationships/image" Target="../media/image52.png"/><Relationship Id="rId12" Type="http://schemas.openxmlformats.org/officeDocument/2006/relationships/image" Target="../media/image66.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50.png"/><Relationship Id="rId11" Type="http://schemas.openxmlformats.org/officeDocument/2006/relationships/image" Target="../media/image65.png"/><Relationship Id="rId5" Type="http://schemas.openxmlformats.org/officeDocument/2006/relationships/image" Target="../media/image48.png"/><Relationship Id="rId10" Type="http://schemas.openxmlformats.org/officeDocument/2006/relationships/image" Target="../media/image64.png"/><Relationship Id="rId4" Type="http://schemas.openxmlformats.org/officeDocument/2006/relationships/image" Target="../media/image67.png"/><Relationship Id="rId9" Type="http://schemas.openxmlformats.org/officeDocument/2006/relationships/image" Target="../media/image68.png"/></Relationships>
</file>

<file path=ppt/slides/_rels/slide18.xml.rels><?xml version="1.0" encoding="UTF-8" standalone="yes"?>
<Relationships xmlns="http://schemas.openxmlformats.org/package/2006/relationships"><Relationship Id="rId3" Type="http://schemas.openxmlformats.org/officeDocument/2006/relationships/hyperlink" Target="https://www.loom.com/share/04b9cc8826bc4a47906a280ab3683eb6"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FDEECE2B-4F07-3243-A1BF-25C2CD33540E}"/>
              </a:ext>
            </a:extLst>
          </p:cNvPr>
          <p:cNvSpPr>
            <a:spLocks noGrp="1"/>
          </p:cNvSpPr>
          <p:nvPr>
            <p:ph type="subTitle" idx="1"/>
          </p:nvPr>
        </p:nvSpPr>
        <p:spPr/>
        <p:txBody>
          <a:bodyPr>
            <a:normAutofit fontScale="70000" lnSpcReduction="20000"/>
          </a:bodyPr>
          <a:lstStyle/>
          <a:p>
            <a:endParaRPr lang="en-GB" dirty="0"/>
          </a:p>
          <a:p>
            <a:r>
              <a:rPr lang="en-GB" dirty="0">
                <a:latin typeface="OpenDyslexicAlta"/>
              </a:rPr>
              <a:t>Lesson 1: To be able to explore equivalent fractions</a:t>
            </a:r>
          </a:p>
          <a:p>
            <a:endParaRPr lang="en-GB" dirty="0"/>
          </a:p>
          <a:p>
            <a:r>
              <a:rPr lang="en-GB" dirty="0">
                <a:latin typeface="OpenDyslexicAlta"/>
              </a:rPr>
              <a:t>24th February 2021</a:t>
            </a:r>
            <a:endParaRPr lang="en-GB" dirty="0"/>
          </a:p>
        </p:txBody>
      </p:sp>
      <p:sp>
        <p:nvSpPr>
          <p:cNvPr id="3" name="Text Placeholder 2">
            <a:extLst>
              <a:ext uri="{FF2B5EF4-FFF2-40B4-BE49-F238E27FC236}">
                <a16:creationId xmlns:a16="http://schemas.microsoft.com/office/drawing/2014/main" id="{46096D93-4A8A-F349-8E04-EC67E07A6F7B}"/>
              </a:ext>
            </a:extLst>
          </p:cNvPr>
          <p:cNvSpPr>
            <a:spLocks noGrp="1"/>
          </p:cNvSpPr>
          <p:nvPr>
            <p:ph type="body" sz="quarter" idx="13"/>
          </p:nvPr>
        </p:nvSpPr>
        <p:spPr>
          <a:xfrm>
            <a:off x="3917911" y="6221692"/>
            <a:ext cx="3369375" cy="369332"/>
          </a:xfrm>
        </p:spPr>
        <p:txBody>
          <a:bodyPr>
            <a:normAutofit/>
          </a:bodyPr>
          <a:lstStyle/>
          <a:p>
            <a:r>
              <a:rPr lang="en-GB" dirty="0"/>
              <a:t>Block 2 – Fractions</a:t>
            </a:r>
          </a:p>
        </p:txBody>
      </p:sp>
      <p:sp>
        <p:nvSpPr>
          <p:cNvPr id="6" name="Text Placeholder 5">
            <a:extLst>
              <a:ext uri="{FF2B5EF4-FFF2-40B4-BE49-F238E27FC236}">
                <a16:creationId xmlns:a16="http://schemas.microsoft.com/office/drawing/2014/main" id="{BE0A8668-F4BF-FD46-97FE-DF79A2E595C7}"/>
              </a:ext>
            </a:extLst>
          </p:cNvPr>
          <p:cNvSpPr>
            <a:spLocks noGrp="1"/>
          </p:cNvSpPr>
          <p:nvPr>
            <p:ph type="body" sz="quarter" idx="14"/>
          </p:nvPr>
        </p:nvSpPr>
        <p:spPr/>
        <p:txBody>
          <a:bodyPr/>
          <a:lstStyle/>
          <a:p>
            <a:r>
              <a:rPr lang="en-GB" dirty="0"/>
              <a:t>1</a:t>
            </a:r>
          </a:p>
        </p:txBody>
      </p:sp>
      <p:pic>
        <p:nvPicPr>
          <p:cNvPr id="11" name="Picture 10">
            <a:extLst>
              <a:ext uri="{FF2B5EF4-FFF2-40B4-BE49-F238E27FC236}">
                <a16:creationId xmlns:a16="http://schemas.microsoft.com/office/drawing/2014/main" id="{FFFB0E5C-B4F3-0F47-AF95-9A5EE6D06A15}"/>
              </a:ext>
            </a:extLst>
          </p:cNvPr>
          <p:cNvPicPr>
            <a:picLocks noChangeAspect="1"/>
          </p:cNvPicPr>
          <p:nvPr/>
        </p:nvPicPr>
        <p:blipFill>
          <a:blip r:embed="rId2"/>
          <a:stretch>
            <a:fillRect/>
          </a:stretch>
        </p:blipFill>
        <p:spPr>
          <a:xfrm>
            <a:off x="10855981" y="1956878"/>
            <a:ext cx="1574800" cy="3289300"/>
          </a:xfrm>
          <a:prstGeom prst="rect">
            <a:avLst/>
          </a:prstGeom>
        </p:spPr>
      </p:pic>
      <p:pic>
        <p:nvPicPr>
          <p:cNvPr id="13" name="Picture 12">
            <a:extLst>
              <a:ext uri="{FF2B5EF4-FFF2-40B4-BE49-F238E27FC236}">
                <a16:creationId xmlns:a16="http://schemas.microsoft.com/office/drawing/2014/main" id="{46C1748E-6744-A341-9185-05FF18F81B25}"/>
              </a:ext>
            </a:extLst>
          </p:cNvPr>
          <p:cNvPicPr>
            <a:picLocks noChangeAspect="1"/>
          </p:cNvPicPr>
          <p:nvPr/>
        </p:nvPicPr>
        <p:blipFill>
          <a:blip r:embed="rId3"/>
          <a:stretch>
            <a:fillRect/>
          </a:stretch>
        </p:blipFill>
        <p:spPr>
          <a:xfrm>
            <a:off x="372735" y="4752914"/>
            <a:ext cx="1689100" cy="1244600"/>
          </a:xfrm>
          <a:prstGeom prst="rect">
            <a:avLst/>
          </a:prstGeom>
        </p:spPr>
      </p:pic>
      <p:pic>
        <p:nvPicPr>
          <p:cNvPr id="19" name="Picture 18">
            <a:extLst>
              <a:ext uri="{FF2B5EF4-FFF2-40B4-BE49-F238E27FC236}">
                <a16:creationId xmlns:a16="http://schemas.microsoft.com/office/drawing/2014/main" id="{EC9A0CFD-E109-4140-B996-30988653C0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3038" y="-288436"/>
            <a:ext cx="1777758" cy="1637842"/>
          </a:xfrm>
          <a:prstGeom prst="rect">
            <a:avLst/>
          </a:prstGeom>
        </p:spPr>
      </p:pic>
      <p:pic>
        <p:nvPicPr>
          <p:cNvPr id="21" name="Picture 20">
            <a:extLst>
              <a:ext uri="{FF2B5EF4-FFF2-40B4-BE49-F238E27FC236}">
                <a16:creationId xmlns:a16="http://schemas.microsoft.com/office/drawing/2014/main" id="{D6DF2BA4-3A7B-0E4E-95B5-A4D9B2FD0805}"/>
              </a:ext>
            </a:extLst>
          </p:cNvPr>
          <p:cNvPicPr>
            <a:picLocks noChangeAspect="1"/>
          </p:cNvPicPr>
          <p:nvPr/>
        </p:nvPicPr>
        <p:blipFill>
          <a:blip r:embed="rId5"/>
          <a:stretch>
            <a:fillRect/>
          </a:stretch>
        </p:blipFill>
        <p:spPr>
          <a:xfrm>
            <a:off x="7765730" y="4958851"/>
            <a:ext cx="876300" cy="939800"/>
          </a:xfrm>
          <a:prstGeom prst="rect">
            <a:avLst/>
          </a:prstGeom>
        </p:spPr>
      </p:pic>
      <p:sp>
        <p:nvSpPr>
          <p:cNvPr id="4" name="Text Placeholder 3">
            <a:extLst>
              <a:ext uri="{FF2B5EF4-FFF2-40B4-BE49-F238E27FC236}">
                <a16:creationId xmlns:a16="http://schemas.microsoft.com/office/drawing/2014/main" id="{60C74A61-CF8A-0745-B69B-DD1646654FF2}"/>
              </a:ext>
            </a:extLst>
          </p:cNvPr>
          <p:cNvSpPr>
            <a:spLocks noGrp="1"/>
          </p:cNvSpPr>
          <p:nvPr>
            <p:ph type="body" sz="quarter" idx="15"/>
          </p:nvPr>
        </p:nvSpPr>
        <p:spPr/>
        <p:txBody>
          <a:bodyPr/>
          <a:lstStyle/>
          <a:p>
            <a:r>
              <a:rPr lang="en-US" dirty="0"/>
              <a:t>Spring</a:t>
            </a:r>
          </a:p>
        </p:txBody>
      </p:sp>
      <p:sp>
        <p:nvSpPr>
          <p:cNvPr id="8" name="TextBox 7">
            <a:extLst>
              <a:ext uri="{FF2B5EF4-FFF2-40B4-BE49-F238E27FC236}">
                <a16:creationId xmlns:a16="http://schemas.microsoft.com/office/drawing/2014/main" id="{AC9EFBDC-A8B5-9549-8D36-873513E4D40C}"/>
              </a:ext>
            </a:extLst>
          </p:cNvPr>
          <p:cNvSpPr txBox="1"/>
          <p:nvPr/>
        </p:nvSpPr>
        <p:spPr>
          <a:xfrm>
            <a:off x="596348" y="6533322"/>
            <a:ext cx="184731" cy="369332"/>
          </a:xfrm>
          <a:prstGeom prst="rect">
            <a:avLst/>
          </a:prstGeom>
          <a:noFill/>
        </p:spPr>
        <p:txBody>
          <a:bodyPr wrap="none" rtlCol="0">
            <a:spAutoFit/>
          </a:bodyPr>
          <a:lstStyle/>
          <a:p>
            <a:endParaRPr lang="en-US" dirty="0"/>
          </a:p>
        </p:txBody>
      </p:sp>
      <p:sp>
        <p:nvSpPr>
          <p:cNvPr id="9" name="TextBox 8">
            <a:extLst>
              <a:ext uri="{FF2B5EF4-FFF2-40B4-BE49-F238E27FC236}">
                <a16:creationId xmlns:a16="http://schemas.microsoft.com/office/drawing/2014/main" id="{F8D65072-FC35-D84F-937B-70E91C6BD3D3}"/>
              </a:ext>
            </a:extLst>
          </p:cNvPr>
          <p:cNvSpPr txBox="1"/>
          <p:nvPr/>
        </p:nvSpPr>
        <p:spPr>
          <a:xfrm>
            <a:off x="9342783" y="3856383"/>
            <a:ext cx="184731" cy="369332"/>
          </a:xfrm>
          <a:prstGeom prst="rect">
            <a:avLst/>
          </a:prstGeom>
          <a:noFill/>
        </p:spPr>
        <p:txBody>
          <a:bodyPr wrap="none" rtlCol="0">
            <a:spAutoFit/>
          </a:bodyPr>
          <a:lstStyle/>
          <a:p>
            <a:endParaRPr lang="en-US" dirty="0"/>
          </a:p>
        </p:txBody>
      </p:sp>
      <p:sp>
        <p:nvSpPr>
          <p:cNvPr id="12" name="TextBox 11"/>
          <p:cNvSpPr txBox="1"/>
          <p:nvPr/>
        </p:nvSpPr>
        <p:spPr>
          <a:xfrm>
            <a:off x="9874800" y="331200"/>
            <a:ext cx="1964229"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dirty="0">
                <a:solidFill>
                  <a:schemeClr val="bg1"/>
                </a:solidFill>
              </a:rPr>
              <a:t>Quiz: </a:t>
            </a:r>
            <a:r>
              <a:rPr lang="en-GB" sz="2000" b="1" dirty="0">
                <a:solidFill>
                  <a:schemeClr val="bg1"/>
                </a:solidFill>
              </a:rPr>
              <a:t>QQVOKNB</a:t>
            </a:r>
          </a:p>
        </p:txBody>
      </p:sp>
    </p:spTree>
    <p:extLst>
      <p:ext uri="{BB962C8B-B14F-4D97-AF65-F5344CB8AC3E}">
        <p14:creationId xmlns:p14="http://schemas.microsoft.com/office/powerpoint/2010/main" val="2440285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p>
        </p:txBody>
      </p:sp>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GB" dirty="0"/>
              <a:t>Starter:</a:t>
            </a:r>
          </a:p>
          <a:p>
            <a:pPr marL="0" indent="0">
              <a:buClr>
                <a:srgbClr val="23D160"/>
              </a:buClr>
              <a:buSzPct val="85000"/>
              <a:buNone/>
            </a:pPr>
            <a:r>
              <a:rPr lang="en-GB" sz="2200" dirty="0">
                <a:latin typeface="Muli"/>
              </a:rPr>
              <a:t>Which one is the odd one out?</a:t>
            </a:r>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r>
              <a:rPr lang="en-GB" sz="2200" dirty="0"/>
              <a:t>Explain your answer. </a:t>
            </a:r>
          </a:p>
        </p:txBody>
      </p:sp>
      <p:sp>
        <p:nvSpPr>
          <p:cNvPr id="4" name="5-point Star 3">
            <a:extLst>
              <a:ext uri="{FF2B5EF4-FFF2-40B4-BE49-F238E27FC236}">
                <a16:creationId xmlns:a16="http://schemas.microsoft.com/office/drawing/2014/main" id="{C3B5592E-E2B8-5D43-81B4-1F615C3E76F6}"/>
              </a:ext>
            </a:extLst>
          </p:cNvPr>
          <p:cNvSpPr/>
          <p:nvPr/>
        </p:nvSpPr>
        <p:spPr>
          <a:xfrm>
            <a:off x="838200" y="2935288"/>
            <a:ext cx="914400" cy="914400"/>
          </a:xfrm>
          <a:prstGeom prst="star5">
            <a:avLst/>
          </a:prstGeom>
          <a:solidFill>
            <a:srgbClr val="FFD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5-point Star 9">
            <a:extLst>
              <a:ext uri="{FF2B5EF4-FFF2-40B4-BE49-F238E27FC236}">
                <a16:creationId xmlns:a16="http://schemas.microsoft.com/office/drawing/2014/main" id="{B28EF21D-B5DD-B14D-9D14-8CB89DC69663}"/>
              </a:ext>
            </a:extLst>
          </p:cNvPr>
          <p:cNvSpPr/>
          <p:nvPr/>
        </p:nvSpPr>
        <p:spPr>
          <a:xfrm>
            <a:off x="1905000" y="2935288"/>
            <a:ext cx="914400" cy="914400"/>
          </a:xfrm>
          <a:prstGeom prst="star5">
            <a:avLst/>
          </a:prstGeom>
          <a:solidFill>
            <a:srgbClr val="FFD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5-point Star 10">
            <a:extLst>
              <a:ext uri="{FF2B5EF4-FFF2-40B4-BE49-F238E27FC236}">
                <a16:creationId xmlns:a16="http://schemas.microsoft.com/office/drawing/2014/main" id="{CB5BF841-7A04-5144-9025-D87F6D2E005D}"/>
              </a:ext>
            </a:extLst>
          </p:cNvPr>
          <p:cNvSpPr/>
          <p:nvPr/>
        </p:nvSpPr>
        <p:spPr>
          <a:xfrm>
            <a:off x="838200" y="4048697"/>
            <a:ext cx="914400" cy="914400"/>
          </a:xfrm>
          <a:prstGeom prst="star5">
            <a:avLst/>
          </a:prstGeom>
          <a:solidFill>
            <a:srgbClr val="7957D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5-point Star 11">
            <a:extLst>
              <a:ext uri="{FF2B5EF4-FFF2-40B4-BE49-F238E27FC236}">
                <a16:creationId xmlns:a16="http://schemas.microsoft.com/office/drawing/2014/main" id="{978EF513-5AE8-7941-A5D0-89D18806743F}"/>
              </a:ext>
            </a:extLst>
          </p:cNvPr>
          <p:cNvSpPr/>
          <p:nvPr/>
        </p:nvSpPr>
        <p:spPr>
          <a:xfrm>
            <a:off x="1905000" y="4048697"/>
            <a:ext cx="914400" cy="914400"/>
          </a:xfrm>
          <a:prstGeom prst="star5">
            <a:avLst/>
          </a:prstGeom>
          <a:solidFill>
            <a:srgbClr val="7957D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482DCAE7-6557-E843-9348-5E8F3F079C05}"/>
              </a:ext>
            </a:extLst>
          </p:cNvPr>
          <p:cNvGraphicFramePr>
            <a:graphicFrameLocks noGrp="1"/>
          </p:cNvGraphicFramePr>
          <p:nvPr>
            <p:extLst>
              <p:ext uri="{D42A27DB-BD31-4B8C-83A1-F6EECF244321}">
                <p14:modId xmlns:p14="http://schemas.microsoft.com/office/powerpoint/2010/main" val="100768017"/>
              </p:ext>
            </p:extLst>
          </p:nvPr>
        </p:nvGraphicFramePr>
        <p:xfrm>
          <a:off x="9012361" y="3032488"/>
          <a:ext cx="2667000" cy="1371600"/>
        </p:xfrm>
        <a:graphic>
          <a:graphicData uri="http://schemas.openxmlformats.org/drawingml/2006/table">
            <a:tbl>
              <a:tblPr firstRow="1" bandRow="1">
                <a:tableStyleId>{5940675A-B579-460E-94D1-54222C63F5DA}</a:tableStyleId>
              </a:tblPr>
              <a:tblGrid>
                <a:gridCol w="1333500">
                  <a:extLst>
                    <a:ext uri="{9D8B030D-6E8A-4147-A177-3AD203B41FA5}">
                      <a16:colId xmlns:a16="http://schemas.microsoft.com/office/drawing/2014/main" val="2503987911"/>
                    </a:ext>
                  </a:extLst>
                </a:gridCol>
                <a:gridCol w="1333500">
                  <a:extLst>
                    <a:ext uri="{9D8B030D-6E8A-4147-A177-3AD203B41FA5}">
                      <a16:colId xmlns:a16="http://schemas.microsoft.com/office/drawing/2014/main" val="3746123684"/>
                    </a:ext>
                  </a:extLst>
                </a:gridCol>
              </a:tblGrid>
              <a:tr h="37084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70840">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rgbClr val="23D160"/>
                    </a:solidFill>
                  </a:tcPr>
                </a:tc>
                <a:extLst>
                  <a:ext uri="{0D108BD9-81ED-4DB2-BD59-A6C34878D82A}">
                    <a16:rowId xmlns:a16="http://schemas.microsoft.com/office/drawing/2014/main" val="531257406"/>
                  </a:ext>
                </a:extLst>
              </a:tr>
              <a:tr h="37084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bl>
          </a:graphicData>
        </a:graphic>
      </p:graphicFrame>
      <p:sp>
        <p:nvSpPr>
          <p:cNvPr id="13" name="Rectangle 12">
            <a:extLst>
              <a:ext uri="{FF2B5EF4-FFF2-40B4-BE49-F238E27FC236}">
                <a16:creationId xmlns:a16="http://schemas.microsoft.com/office/drawing/2014/main" id="{0DB49261-18F7-624F-94DF-E5E270D5A9BA}"/>
              </a:ext>
            </a:extLst>
          </p:cNvPr>
          <p:cNvSpPr/>
          <p:nvPr/>
        </p:nvSpPr>
        <p:spPr>
          <a:xfrm>
            <a:off x="3797844" y="2935288"/>
            <a:ext cx="900000" cy="900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0A367C6-D649-2245-BC0F-E1F292CC6EDA}"/>
              </a:ext>
            </a:extLst>
          </p:cNvPr>
          <p:cNvSpPr/>
          <p:nvPr/>
        </p:nvSpPr>
        <p:spPr>
          <a:xfrm>
            <a:off x="4864644" y="2935288"/>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89BE024-AD56-AD42-A55D-2887F2B9AAF8}"/>
              </a:ext>
            </a:extLst>
          </p:cNvPr>
          <p:cNvSpPr/>
          <p:nvPr/>
        </p:nvSpPr>
        <p:spPr>
          <a:xfrm>
            <a:off x="3797844" y="4063097"/>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FA9BA8F-8BB1-C147-B33C-4718C40635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5427" y="3032488"/>
            <a:ext cx="709091" cy="720000"/>
          </a:xfrm>
          <a:prstGeom prst="rect">
            <a:avLst/>
          </a:prstGeom>
        </p:spPr>
      </p:pic>
      <p:pic>
        <p:nvPicPr>
          <p:cNvPr id="18" name="Picture 17">
            <a:extLst>
              <a:ext uri="{FF2B5EF4-FFF2-40B4-BE49-F238E27FC236}">
                <a16:creationId xmlns:a16="http://schemas.microsoft.com/office/drawing/2014/main" id="{4CBDB630-22B9-9248-B896-CDAB54F5A20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5600" y="3032488"/>
            <a:ext cx="707273" cy="720000"/>
          </a:xfrm>
          <a:prstGeom prst="rect">
            <a:avLst/>
          </a:prstGeom>
        </p:spPr>
      </p:pic>
      <p:pic>
        <p:nvPicPr>
          <p:cNvPr id="19" name="Picture 18">
            <a:extLst>
              <a:ext uri="{FF2B5EF4-FFF2-40B4-BE49-F238E27FC236}">
                <a16:creationId xmlns:a16="http://schemas.microsoft.com/office/drawing/2014/main" id="{962070B3-91E8-F342-993F-1AAB8D1417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5427" y="3748133"/>
            <a:ext cx="709091" cy="720000"/>
          </a:xfrm>
          <a:prstGeom prst="rect">
            <a:avLst/>
          </a:prstGeom>
        </p:spPr>
      </p:pic>
      <p:pic>
        <p:nvPicPr>
          <p:cNvPr id="20" name="Picture 19">
            <a:extLst>
              <a:ext uri="{FF2B5EF4-FFF2-40B4-BE49-F238E27FC236}">
                <a16:creationId xmlns:a16="http://schemas.microsoft.com/office/drawing/2014/main" id="{9F24B9CC-CD78-FB45-84E0-5E1426F2F0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5600" y="3748133"/>
            <a:ext cx="707273" cy="720000"/>
          </a:xfrm>
          <a:prstGeom prst="rect">
            <a:avLst/>
          </a:prstGeom>
        </p:spPr>
      </p:pic>
      <p:pic>
        <p:nvPicPr>
          <p:cNvPr id="21" name="Picture 20">
            <a:extLst>
              <a:ext uri="{FF2B5EF4-FFF2-40B4-BE49-F238E27FC236}">
                <a16:creationId xmlns:a16="http://schemas.microsoft.com/office/drawing/2014/main" id="{E33AB54E-4B19-604C-B55A-9EB62E1040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6650" y="4463778"/>
            <a:ext cx="709091" cy="720000"/>
          </a:xfrm>
          <a:prstGeom prst="rect">
            <a:avLst/>
          </a:prstGeom>
        </p:spPr>
      </p:pic>
      <p:pic>
        <p:nvPicPr>
          <p:cNvPr id="22" name="Picture 21">
            <a:extLst>
              <a:ext uri="{FF2B5EF4-FFF2-40B4-BE49-F238E27FC236}">
                <a16:creationId xmlns:a16="http://schemas.microsoft.com/office/drawing/2014/main" id="{5F691705-A584-9A4E-8D0B-EF534FA392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6823" y="4463778"/>
            <a:ext cx="707273" cy="720000"/>
          </a:xfrm>
          <a:prstGeom prst="rect">
            <a:avLst/>
          </a:prstGeom>
        </p:spPr>
      </p:pic>
      <p:pic>
        <p:nvPicPr>
          <p:cNvPr id="23" name="Picture 22">
            <a:extLst>
              <a:ext uri="{FF2B5EF4-FFF2-40B4-BE49-F238E27FC236}">
                <a16:creationId xmlns:a16="http://schemas.microsoft.com/office/drawing/2014/main" id="{8CE1D9C7-9F88-0649-8ABA-3449FD9B4D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5427" y="2316843"/>
            <a:ext cx="709091" cy="720000"/>
          </a:xfrm>
          <a:prstGeom prst="rect">
            <a:avLst/>
          </a:prstGeom>
        </p:spPr>
      </p:pic>
      <p:pic>
        <p:nvPicPr>
          <p:cNvPr id="24" name="Picture 23">
            <a:extLst>
              <a:ext uri="{FF2B5EF4-FFF2-40B4-BE49-F238E27FC236}">
                <a16:creationId xmlns:a16="http://schemas.microsoft.com/office/drawing/2014/main" id="{4E103E02-699E-F84A-81B0-C34ACBA892B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05600" y="2316843"/>
            <a:ext cx="707273" cy="720000"/>
          </a:xfrm>
          <a:prstGeom prst="rect">
            <a:avLst/>
          </a:prstGeom>
        </p:spPr>
      </p:pic>
      <p:sp>
        <p:nvSpPr>
          <p:cNvPr id="25" name="Rectangle 24">
            <a:extLst>
              <a:ext uri="{FF2B5EF4-FFF2-40B4-BE49-F238E27FC236}">
                <a16:creationId xmlns:a16="http://schemas.microsoft.com/office/drawing/2014/main" id="{6E8A39A5-9B56-FE45-892F-FC3CBF97BE99}"/>
              </a:ext>
            </a:extLst>
          </p:cNvPr>
          <p:cNvSpPr/>
          <p:nvPr/>
        </p:nvSpPr>
        <p:spPr>
          <a:xfrm>
            <a:off x="4909175" y="4063097"/>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4368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a:xfrm>
            <a:off x="838200" y="5401469"/>
            <a:ext cx="8780813" cy="1325563"/>
          </a:xfrm>
        </p:spPr>
        <p:txBody>
          <a:bodyPr>
            <a:normAutofit/>
          </a:bodyPr>
          <a:lstStyle/>
          <a:p>
            <a:r>
              <a:rPr lang="en-GB" sz="1600" dirty="0">
                <a:latin typeface="Lato Light"/>
              </a:rPr>
              <a:t>Click here for the answer: </a:t>
            </a:r>
            <a:br>
              <a:rPr lang="en-GB" sz="1600" dirty="0">
                <a:latin typeface="Lato Light"/>
              </a:rPr>
            </a:br>
            <a:r>
              <a:rPr lang="en-GB" sz="1600" dirty="0">
                <a:latin typeface="Lato Light"/>
                <a:hlinkClick r:id="rId3"/>
              </a:rPr>
              <a:t>https://www.loom.com/share/2b23fc76ad78411c9ecbbcd11670fc0f</a:t>
            </a:r>
            <a:r>
              <a:rPr lang="en-GB" sz="1600" dirty="0">
                <a:latin typeface="Lato Light"/>
              </a:rPr>
              <a:t> </a:t>
            </a:r>
            <a:endParaRPr lang="en-US" sz="1600" dirty="0">
              <a:latin typeface="Lato Light"/>
            </a:endParaRPr>
          </a:p>
        </p:txBody>
      </p:sp>
      <p:sp>
        <p:nvSpPr>
          <p:cNvPr id="3" name="Content Placeholder 2">
            <a:extLst>
              <a:ext uri="{FF2B5EF4-FFF2-40B4-BE49-F238E27FC236}">
                <a16:creationId xmlns:a16="http://schemas.microsoft.com/office/drawing/2014/main" id="{AF491D1F-0097-3F4A-B04E-14B5096ADCAB}"/>
              </a:ext>
            </a:extLst>
          </p:cNvPr>
          <p:cNvSpPr>
            <a:spLocks noGrp="1"/>
          </p:cNvSpPr>
          <p:nvPr>
            <p:ph idx="1"/>
          </p:nvPr>
        </p:nvSpPr>
        <p:spPr>
          <a:xfrm>
            <a:off x="838200" y="1213303"/>
            <a:ext cx="10515600" cy="4351338"/>
          </a:xfrm>
        </p:spPr>
        <p:txBody>
          <a:bodyPr vert="horz" lIns="91440" tIns="45720" rIns="91440" bIns="45720" rtlCol="0" anchor="t">
            <a:noAutofit/>
          </a:bodyPr>
          <a:lstStyle/>
          <a:p>
            <a:pPr marL="0" indent="0">
              <a:buNone/>
            </a:pPr>
            <a:r>
              <a:rPr lang="en-GB" dirty="0"/>
              <a:t>Starter:</a:t>
            </a:r>
          </a:p>
          <a:p>
            <a:pPr marL="0" indent="0">
              <a:buClr>
                <a:srgbClr val="23D160"/>
              </a:buClr>
              <a:buSzPct val="85000"/>
              <a:buNone/>
            </a:pPr>
            <a:r>
              <a:rPr lang="en-GB" sz="2200" dirty="0"/>
              <a:t>Which one doesn’t belong?</a:t>
            </a:r>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p>
          <a:p>
            <a:pPr marL="0" indent="0">
              <a:buClr>
                <a:srgbClr val="23D160"/>
              </a:buClr>
              <a:buSzPct val="85000"/>
              <a:buNone/>
            </a:pPr>
            <a:endParaRPr lang="en-GB" sz="2200" dirty="0">
              <a:solidFill>
                <a:srgbClr val="FF3860"/>
              </a:solidFill>
              <a:latin typeface="Muli"/>
            </a:endParaRPr>
          </a:p>
          <a:p>
            <a:pPr marL="0" indent="0">
              <a:buNone/>
            </a:pPr>
            <a:r>
              <a:rPr lang="en-GB" sz="2200" dirty="0">
                <a:solidFill>
                  <a:srgbClr val="FF3860"/>
                </a:solidFill>
                <a:latin typeface="Muli"/>
              </a:rPr>
              <a:t>. </a:t>
            </a:r>
            <a:endParaRPr lang="en-GB" sz="2200" dirty="0">
              <a:solidFill>
                <a:srgbClr val="FF3860"/>
              </a:solidFill>
            </a:endParaRPr>
          </a:p>
        </p:txBody>
      </p:sp>
      <p:sp>
        <p:nvSpPr>
          <p:cNvPr id="4" name="5-point Star 3">
            <a:extLst>
              <a:ext uri="{FF2B5EF4-FFF2-40B4-BE49-F238E27FC236}">
                <a16:creationId xmlns:a16="http://schemas.microsoft.com/office/drawing/2014/main" id="{C3B5592E-E2B8-5D43-81B4-1F615C3E76F6}"/>
              </a:ext>
            </a:extLst>
          </p:cNvPr>
          <p:cNvSpPr/>
          <p:nvPr/>
        </p:nvSpPr>
        <p:spPr>
          <a:xfrm>
            <a:off x="838200" y="2935288"/>
            <a:ext cx="914400" cy="914400"/>
          </a:xfrm>
          <a:prstGeom prst="star5">
            <a:avLst/>
          </a:prstGeom>
          <a:solidFill>
            <a:srgbClr val="FFD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5-point Star 9">
            <a:extLst>
              <a:ext uri="{FF2B5EF4-FFF2-40B4-BE49-F238E27FC236}">
                <a16:creationId xmlns:a16="http://schemas.microsoft.com/office/drawing/2014/main" id="{B28EF21D-B5DD-B14D-9D14-8CB89DC69663}"/>
              </a:ext>
            </a:extLst>
          </p:cNvPr>
          <p:cNvSpPr/>
          <p:nvPr/>
        </p:nvSpPr>
        <p:spPr>
          <a:xfrm>
            <a:off x="1905000" y="2935288"/>
            <a:ext cx="914400" cy="914400"/>
          </a:xfrm>
          <a:prstGeom prst="star5">
            <a:avLst/>
          </a:prstGeom>
          <a:solidFill>
            <a:srgbClr val="FFDD5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5-point Star 10">
            <a:extLst>
              <a:ext uri="{FF2B5EF4-FFF2-40B4-BE49-F238E27FC236}">
                <a16:creationId xmlns:a16="http://schemas.microsoft.com/office/drawing/2014/main" id="{CB5BF841-7A04-5144-9025-D87F6D2E005D}"/>
              </a:ext>
            </a:extLst>
          </p:cNvPr>
          <p:cNvSpPr/>
          <p:nvPr/>
        </p:nvSpPr>
        <p:spPr>
          <a:xfrm>
            <a:off x="838200" y="4048697"/>
            <a:ext cx="914400" cy="914400"/>
          </a:xfrm>
          <a:prstGeom prst="star5">
            <a:avLst/>
          </a:prstGeom>
          <a:solidFill>
            <a:srgbClr val="7957D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5-point Star 11">
            <a:extLst>
              <a:ext uri="{FF2B5EF4-FFF2-40B4-BE49-F238E27FC236}">
                <a16:creationId xmlns:a16="http://schemas.microsoft.com/office/drawing/2014/main" id="{978EF513-5AE8-7941-A5D0-89D18806743F}"/>
              </a:ext>
            </a:extLst>
          </p:cNvPr>
          <p:cNvSpPr/>
          <p:nvPr/>
        </p:nvSpPr>
        <p:spPr>
          <a:xfrm>
            <a:off x="1905000" y="4048697"/>
            <a:ext cx="914400" cy="914400"/>
          </a:xfrm>
          <a:prstGeom prst="star5">
            <a:avLst/>
          </a:prstGeom>
          <a:solidFill>
            <a:srgbClr val="7957D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482DCAE7-6557-E843-9348-5E8F3F079C05}"/>
              </a:ext>
            </a:extLst>
          </p:cNvPr>
          <p:cNvGraphicFramePr>
            <a:graphicFrameLocks noGrp="1"/>
          </p:cNvGraphicFramePr>
          <p:nvPr/>
        </p:nvGraphicFramePr>
        <p:xfrm>
          <a:off x="9012361" y="3032488"/>
          <a:ext cx="2667000" cy="1371600"/>
        </p:xfrm>
        <a:graphic>
          <a:graphicData uri="http://schemas.openxmlformats.org/drawingml/2006/table">
            <a:tbl>
              <a:tblPr firstRow="1" bandRow="1">
                <a:tableStyleId>{5940675A-B579-460E-94D1-54222C63F5DA}</a:tableStyleId>
              </a:tblPr>
              <a:tblGrid>
                <a:gridCol w="1333500">
                  <a:extLst>
                    <a:ext uri="{9D8B030D-6E8A-4147-A177-3AD203B41FA5}">
                      <a16:colId xmlns:a16="http://schemas.microsoft.com/office/drawing/2014/main" val="2503987911"/>
                    </a:ext>
                  </a:extLst>
                </a:gridCol>
                <a:gridCol w="1333500">
                  <a:extLst>
                    <a:ext uri="{9D8B030D-6E8A-4147-A177-3AD203B41FA5}">
                      <a16:colId xmlns:a16="http://schemas.microsoft.com/office/drawing/2014/main" val="3746123684"/>
                    </a:ext>
                  </a:extLst>
                </a:gridCol>
              </a:tblGrid>
              <a:tr h="37084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70840">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rgbClr val="23D160"/>
                    </a:solidFill>
                  </a:tcPr>
                </a:tc>
                <a:extLst>
                  <a:ext uri="{0D108BD9-81ED-4DB2-BD59-A6C34878D82A}">
                    <a16:rowId xmlns:a16="http://schemas.microsoft.com/office/drawing/2014/main" val="531257406"/>
                  </a:ext>
                </a:extLst>
              </a:tr>
              <a:tr h="37084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bl>
          </a:graphicData>
        </a:graphic>
      </p:graphicFrame>
      <p:sp>
        <p:nvSpPr>
          <p:cNvPr id="13" name="Rectangle 12">
            <a:extLst>
              <a:ext uri="{FF2B5EF4-FFF2-40B4-BE49-F238E27FC236}">
                <a16:creationId xmlns:a16="http://schemas.microsoft.com/office/drawing/2014/main" id="{0DB49261-18F7-624F-94DF-E5E270D5A9BA}"/>
              </a:ext>
            </a:extLst>
          </p:cNvPr>
          <p:cNvSpPr/>
          <p:nvPr/>
        </p:nvSpPr>
        <p:spPr>
          <a:xfrm>
            <a:off x="3797844" y="2935288"/>
            <a:ext cx="900000" cy="900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0A367C6-D649-2245-BC0F-E1F292CC6EDA}"/>
              </a:ext>
            </a:extLst>
          </p:cNvPr>
          <p:cNvSpPr/>
          <p:nvPr/>
        </p:nvSpPr>
        <p:spPr>
          <a:xfrm>
            <a:off x="4864644" y="2935288"/>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89BE024-AD56-AD42-A55D-2887F2B9AAF8}"/>
              </a:ext>
            </a:extLst>
          </p:cNvPr>
          <p:cNvSpPr/>
          <p:nvPr/>
        </p:nvSpPr>
        <p:spPr>
          <a:xfrm>
            <a:off x="3797844" y="4063097"/>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FA9BA8F-8BB1-C147-B33C-4718C40635B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5427" y="3032488"/>
            <a:ext cx="709091" cy="720000"/>
          </a:xfrm>
          <a:prstGeom prst="rect">
            <a:avLst/>
          </a:prstGeom>
        </p:spPr>
      </p:pic>
      <p:pic>
        <p:nvPicPr>
          <p:cNvPr id="18" name="Picture 17">
            <a:extLst>
              <a:ext uri="{FF2B5EF4-FFF2-40B4-BE49-F238E27FC236}">
                <a16:creationId xmlns:a16="http://schemas.microsoft.com/office/drawing/2014/main" id="{4CBDB630-22B9-9248-B896-CDAB54F5A20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5600" y="3032488"/>
            <a:ext cx="707273" cy="720000"/>
          </a:xfrm>
          <a:prstGeom prst="rect">
            <a:avLst/>
          </a:prstGeom>
        </p:spPr>
      </p:pic>
      <p:pic>
        <p:nvPicPr>
          <p:cNvPr id="19" name="Picture 18">
            <a:extLst>
              <a:ext uri="{FF2B5EF4-FFF2-40B4-BE49-F238E27FC236}">
                <a16:creationId xmlns:a16="http://schemas.microsoft.com/office/drawing/2014/main" id="{962070B3-91E8-F342-993F-1AAB8D1417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5427" y="3748133"/>
            <a:ext cx="709091" cy="720000"/>
          </a:xfrm>
          <a:prstGeom prst="rect">
            <a:avLst/>
          </a:prstGeom>
        </p:spPr>
      </p:pic>
      <p:pic>
        <p:nvPicPr>
          <p:cNvPr id="20" name="Picture 19">
            <a:extLst>
              <a:ext uri="{FF2B5EF4-FFF2-40B4-BE49-F238E27FC236}">
                <a16:creationId xmlns:a16="http://schemas.microsoft.com/office/drawing/2014/main" id="{9F24B9CC-CD78-FB45-84E0-5E1426F2F00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5600" y="3748133"/>
            <a:ext cx="707273" cy="720000"/>
          </a:xfrm>
          <a:prstGeom prst="rect">
            <a:avLst/>
          </a:prstGeom>
        </p:spPr>
      </p:pic>
      <p:pic>
        <p:nvPicPr>
          <p:cNvPr id="21" name="Picture 20">
            <a:extLst>
              <a:ext uri="{FF2B5EF4-FFF2-40B4-BE49-F238E27FC236}">
                <a16:creationId xmlns:a16="http://schemas.microsoft.com/office/drawing/2014/main" id="{E33AB54E-4B19-604C-B55A-9EB62E1040E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6650" y="4463778"/>
            <a:ext cx="709091" cy="720000"/>
          </a:xfrm>
          <a:prstGeom prst="rect">
            <a:avLst/>
          </a:prstGeom>
        </p:spPr>
      </p:pic>
      <p:pic>
        <p:nvPicPr>
          <p:cNvPr id="22" name="Picture 21">
            <a:extLst>
              <a:ext uri="{FF2B5EF4-FFF2-40B4-BE49-F238E27FC236}">
                <a16:creationId xmlns:a16="http://schemas.microsoft.com/office/drawing/2014/main" id="{5F691705-A584-9A4E-8D0B-EF534FA3928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6823" y="4463778"/>
            <a:ext cx="707273" cy="720000"/>
          </a:xfrm>
          <a:prstGeom prst="rect">
            <a:avLst/>
          </a:prstGeom>
        </p:spPr>
      </p:pic>
      <p:pic>
        <p:nvPicPr>
          <p:cNvPr id="23" name="Picture 22">
            <a:extLst>
              <a:ext uri="{FF2B5EF4-FFF2-40B4-BE49-F238E27FC236}">
                <a16:creationId xmlns:a16="http://schemas.microsoft.com/office/drawing/2014/main" id="{8CE1D9C7-9F88-0649-8ABA-3449FD9B4DF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25427" y="2316843"/>
            <a:ext cx="709091" cy="720000"/>
          </a:xfrm>
          <a:prstGeom prst="rect">
            <a:avLst/>
          </a:prstGeom>
        </p:spPr>
      </p:pic>
      <p:pic>
        <p:nvPicPr>
          <p:cNvPr id="24" name="Picture 23">
            <a:extLst>
              <a:ext uri="{FF2B5EF4-FFF2-40B4-BE49-F238E27FC236}">
                <a16:creationId xmlns:a16="http://schemas.microsoft.com/office/drawing/2014/main" id="{4E103E02-699E-F84A-81B0-C34ACBA892B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05600" y="2316843"/>
            <a:ext cx="707273" cy="720000"/>
          </a:xfrm>
          <a:prstGeom prst="rect">
            <a:avLst/>
          </a:prstGeom>
        </p:spPr>
      </p:pic>
      <p:sp>
        <p:nvSpPr>
          <p:cNvPr id="25" name="Rectangle 24">
            <a:extLst>
              <a:ext uri="{FF2B5EF4-FFF2-40B4-BE49-F238E27FC236}">
                <a16:creationId xmlns:a16="http://schemas.microsoft.com/office/drawing/2014/main" id="{6E8A39A5-9B56-FE45-892F-FC3CBF97BE99}"/>
              </a:ext>
            </a:extLst>
          </p:cNvPr>
          <p:cNvSpPr/>
          <p:nvPr/>
        </p:nvSpPr>
        <p:spPr>
          <a:xfrm>
            <a:off x="4909175" y="4063097"/>
            <a:ext cx="900000" cy="900000"/>
          </a:xfrm>
          <a:prstGeom prst="rect">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8505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6" name="Rounded Rectangle 5">
            <a:extLst>
              <a:ext uri="{FF2B5EF4-FFF2-40B4-BE49-F238E27FC236}">
                <a16:creationId xmlns:a16="http://schemas.microsoft.com/office/drawing/2014/main" id="{A18713A3-7673-C44D-98DD-C5D3B0126858}"/>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prstClr val="black"/>
                </a:solidFill>
                <a:latin typeface="Muli" pitchFamily="2" charset="77"/>
              </a:rPr>
              <a:t>First, fold the paper in half.</a:t>
            </a:r>
          </a:p>
          <a:p>
            <a:pPr>
              <a:spcAft>
                <a:spcPts val="1000"/>
              </a:spcAft>
            </a:pPr>
            <a:r>
              <a:rPr lang="en-GB" sz="2400" dirty="0">
                <a:solidFill>
                  <a:prstClr val="black"/>
                </a:solidFill>
                <a:latin typeface="Muli" pitchFamily="2" charset="77"/>
              </a:rPr>
              <a:t>Next, fold the paper in half again. </a:t>
            </a:r>
          </a:p>
          <a:p>
            <a:pPr>
              <a:spcAft>
                <a:spcPts val="1000"/>
              </a:spcAft>
            </a:pPr>
            <a:r>
              <a:rPr lang="en-GB" sz="2400" dirty="0">
                <a:solidFill>
                  <a:schemeClr val="tx1"/>
                </a:solidFill>
                <a:latin typeface="Muli"/>
              </a:rPr>
              <a:t>Shade in half of the segments.</a:t>
            </a:r>
          </a:p>
          <a:p>
            <a:pPr>
              <a:spcAft>
                <a:spcPts val="1000"/>
              </a:spcAft>
            </a:pPr>
            <a:r>
              <a:rPr lang="en-GB" sz="2400" dirty="0">
                <a:solidFill>
                  <a:schemeClr val="tx1"/>
                </a:solidFill>
                <a:latin typeface="Muli"/>
              </a:rPr>
              <a:t>How many quarters are equivalent to 1/2? </a:t>
            </a:r>
            <a:endParaRPr lang="en-US" sz="1400" dirty="0">
              <a:solidFill>
                <a:schemeClr val="tx1"/>
              </a:solidFill>
              <a:cs typeface="Calibri"/>
            </a:endParaRPr>
          </a:p>
          <a:p>
            <a:pPr>
              <a:spcAft>
                <a:spcPts val="1000"/>
              </a:spcAft>
            </a:pPr>
            <a:r>
              <a:rPr lang="en-GB" sz="2400" dirty="0">
                <a:solidFill>
                  <a:prstClr val="black"/>
                </a:solidFill>
                <a:latin typeface="Muli" pitchFamily="2" charset="77"/>
              </a:rPr>
              <a:t> </a:t>
            </a:r>
            <a:endParaRPr lang="en-US" sz="1400" dirty="0"/>
          </a:p>
        </p:txBody>
      </p:sp>
      <p:pic>
        <p:nvPicPr>
          <p:cNvPr id="7" name="Picture 6" descr="A close up of a logo&#10;&#10;Description automatically generated">
            <a:extLst>
              <a:ext uri="{FF2B5EF4-FFF2-40B4-BE49-F238E27FC236}">
                <a16:creationId xmlns:a16="http://schemas.microsoft.com/office/drawing/2014/main" id="{E2A4B35E-43C8-DD43-A73D-39351E7F495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1418" y="2997202"/>
            <a:ext cx="2551049" cy="3609975"/>
          </a:xfrm>
          <a:prstGeom prst="rect">
            <a:avLst/>
          </a:prstGeom>
        </p:spPr>
      </p:pic>
      <p:sp>
        <p:nvSpPr>
          <p:cNvPr id="8" name="Rectangle 7">
            <a:extLst>
              <a:ext uri="{FF2B5EF4-FFF2-40B4-BE49-F238E27FC236}">
                <a16:creationId xmlns:a16="http://schemas.microsoft.com/office/drawing/2014/main" id="{B00A22EB-C571-D04D-AB3E-2ADAF138C960}"/>
              </a:ext>
            </a:extLst>
          </p:cNvPr>
          <p:cNvSpPr/>
          <p:nvPr/>
        </p:nvSpPr>
        <p:spPr>
          <a:xfrm>
            <a:off x="1017810" y="2997201"/>
            <a:ext cx="2551049" cy="1812543"/>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668477FD-F3BF-FE46-858E-D26B8F1B0A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EF8245DD-085A-FE47-8D8A-C8B02553D649}"/>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C6562886-6D26-0F4D-A600-7AE0B2D0EB58}"/>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2</m:t>
                          </m:r>
                        </m:den>
                      </m:f>
                    </m:oMath>
                  </m:oMathPara>
                </a14:m>
                <a:endParaRPr lang="en-US" sz="2400" dirty="0">
                  <a:solidFill>
                    <a:schemeClr val="bg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C6562886-6D26-0F4D-A600-7AE0B2D0EB58}"/>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314FB9FE-0282-E84E-8381-2B6F7D9284A2}"/>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2</m:t>
                          </m:r>
                        </m:num>
                        <m:den>
                          <m:r>
                            <a:rPr lang="en-GB" sz="2400" b="0" i="1" smtClean="0">
                              <a:solidFill>
                                <a:schemeClr val="bg1"/>
                              </a:solidFill>
                              <a:latin typeface="Cambria Math" panose="02040503050406030204" pitchFamily="18" charset="0"/>
                            </a:rPr>
                            <m:t>4</m:t>
                          </m:r>
                        </m:den>
                      </m:f>
                    </m:oMath>
                  </m:oMathPara>
                </a14:m>
                <a:endParaRPr lang="en-US" sz="2400" dirty="0">
                  <a:solidFill>
                    <a:schemeClr val="bg1"/>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314FB9FE-0282-E84E-8381-2B6F7D9284A2}"/>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091834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000" dirty="0">
                <a:latin typeface="Lato Light"/>
              </a:rPr>
              <a:t>Click here for the answers:</a:t>
            </a:r>
            <a:br>
              <a:rPr lang="en-GB" sz="2000" dirty="0">
                <a:latin typeface="Lato Light"/>
              </a:rPr>
            </a:br>
            <a:r>
              <a:rPr lang="en-GB" sz="2000" dirty="0">
                <a:latin typeface="Lato Light"/>
                <a:hlinkClick r:id="rId3"/>
              </a:rPr>
              <a:t>https://www.loom.com/share/e49e4c92b0f54a95b951e01b8eeeea97</a:t>
            </a:r>
            <a:r>
              <a:rPr lang="en-GB" sz="2000" dirty="0">
                <a:latin typeface="Lato Light"/>
              </a:rPr>
              <a:t> </a:t>
            </a:r>
            <a:endParaRPr lang="en-US" sz="2000" dirty="0">
              <a:latin typeface="Lato Light"/>
            </a:endParaRPr>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6" name="Rounded Rectangle 5">
            <a:extLst>
              <a:ext uri="{FF2B5EF4-FFF2-40B4-BE49-F238E27FC236}">
                <a16:creationId xmlns:a16="http://schemas.microsoft.com/office/drawing/2014/main" id="{A18713A3-7673-C44D-98DD-C5D3B0126858}"/>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schemeClr val="tx1"/>
                </a:solidFill>
                <a:latin typeface="Muli"/>
              </a:rPr>
              <a:t>First, fold the paper in half.</a:t>
            </a:r>
          </a:p>
          <a:p>
            <a:pPr>
              <a:spcAft>
                <a:spcPts val="1000"/>
              </a:spcAft>
            </a:pPr>
            <a:r>
              <a:rPr lang="en-GB" sz="2400" dirty="0">
                <a:solidFill>
                  <a:schemeClr val="tx1"/>
                </a:solidFill>
                <a:latin typeface="Muli"/>
              </a:rPr>
              <a:t>Next, fold the paper in half again. </a:t>
            </a:r>
            <a:endParaRPr lang="en-GB" sz="2400" dirty="0">
              <a:solidFill>
                <a:schemeClr val="tx1"/>
              </a:solidFill>
              <a:latin typeface="Muli" pitchFamily="2" charset="77"/>
            </a:endParaRPr>
          </a:p>
          <a:p>
            <a:pPr>
              <a:spcAft>
                <a:spcPts val="1000"/>
              </a:spcAft>
            </a:pPr>
            <a:r>
              <a:rPr lang="en-GB" sz="2400" dirty="0">
                <a:solidFill>
                  <a:schemeClr val="tx1"/>
                </a:solidFill>
                <a:latin typeface="Muli"/>
              </a:rPr>
              <a:t>Shade in half of the segments.</a:t>
            </a:r>
          </a:p>
          <a:p>
            <a:pPr>
              <a:spcAft>
                <a:spcPts val="1000"/>
              </a:spcAft>
            </a:pPr>
            <a:r>
              <a:rPr lang="en-GB" sz="2400" dirty="0">
                <a:solidFill>
                  <a:schemeClr val="tx1"/>
                </a:solidFill>
                <a:latin typeface="Muli"/>
              </a:rPr>
              <a:t>How many quarters are equivalent to ½? </a:t>
            </a:r>
          </a:p>
          <a:p>
            <a:pPr>
              <a:spcAft>
                <a:spcPts val="1000"/>
              </a:spcAft>
            </a:pPr>
            <a:endParaRPr lang="en-US" sz="1400">
              <a:solidFill>
                <a:schemeClr val="tx1"/>
              </a:solidFill>
              <a:cs typeface="Calibri"/>
            </a:endParaRPr>
          </a:p>
        </p:txBody>
      </p:sp>
      <p:pic>
        <p:nvPicPr>
          <p:cNvPr id="7" name="Picture 6" descr="A close up of a logo&#10;&#10;Description automatically generated">
            <a:extLst>
              <a:ext uri="{FF2B5EF4-FFF2-40B4-BE49-F238E27FC236}">
                <a16:creationId xmlns:a16="http://schemas.microsoft.com/office/drawing/2014/main" id="{E2A4B35E-43C8-DD43-A73D-39351E7F495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1418" y="2997202"/>
            <a:ext cx="2551049" cy="3609975"/>
          </a:xfrm>
          <a:prstGeom prst="rect">
            <a:avLst/>
          </a:prstGeom>
        </p:spPr>
      </p:pic>
      <p:sp>
        <p:nvSpPr>
          <p:cNvPr id="8" name="Rectangle 7">
            <a:extLst>
              <a:ext uri="{FF2B5EF4-FFF2-40B4-BE49-F238E27FC236}">
                <a16:creationId xmlns:a16="http://schemas.microsoft.com/office/drawing/2014/main" id="{B00A22EB-C571-D04D-AB3E-2ADAF138C960}"/>
              </a:ext>
            </a:extLst>
          </p:cNvPr>
          <p:cNvSpPr/>
          <p:nvPr/>
        </p:nvSpPr>
        <p:spPr>
          <a:xfrm>
            <a:off x="1017810" y="2997201"/>
            <a:ext cx="2551049" cy="1812543"/>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A59347AE-EC0D-4F41-B612-6A59E56495D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2E7B84C6-75D4-A740-8D6E-01B2A8711CCD}"/>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594478F7-3147-194F-99D1-5531DA54AA4E}"/>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2</m:t>
                          </m:r>
                        </m:den>
                      </m:f>
                    </m:oMath>
                  </m:oMathPara>
                </a14:m>
                <a:endParaRPr lang="en-US" sz="2400" dirty="0">
                  <a:solidFill>
                    <a:srgbClr val="FF3860"/>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594478F7-3147-194F-99D1-5531DA54AA4E}"/>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03E56C8A-13CB-AD4C-9607-2865A021B71A}"/>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2</m:t>
                          </m:r>
                        </m:num>
                        <m:den>
                          <m:r>
                            <a:rPr lang="en-GB" sz="2400" b="0" i="1" smtClean="0">
                              <a:solidFill>
                                <a:srgbClr val="FF3860"/>
                              </a:solidFill>
                              <a:latin typeface="Cambria Math" panose="02040503050406030204" pitchFamily="18" charset="0"/>
                            </a:rPr>
                            <m:t>4</m:t>
                          </m:r>
                        </m:den>
                      </m:f>
                    </m:oMath>
                  </m:oMathPara>
                </a14:m>
                <a:endParaRPr lang="en-US" sz="2400" dirty="0">
                  <a:solidFill>
                    <a:srgbClr val="FF3860"/>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03E56C8A-13CB-AD4C-9607-2865A021B71A}"/>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547770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5" name="Rounded Rectangle 4">
            <a:extLst>
              <a:ext uri="{FF2B5EF4-FFF2-40B4-BE49-F238E27FC236}">
                <a16:creationId xmlns:a16="http://schemas.microsoft.com/office/drawing/2014/main" id="{C467E101-D5F3-BB4F-AEFD-091C462C854A}"/>
              </a:ext>
            </a:extLst>
          </p:cNvPr>
          <p:cNvSpPr/>
          <p:nvPr/>
        </p:nvSpPr>
        <p:spPr>
          <a:xfrm>
            <a:off x="3752081" y="2997203"/>
            <a:ext cx="8155705" cy="36099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000"/>
              </a:spcAft>
            </a:pPr>
            <a:endParaRPr lang="en-GB" sz="2400" dirty="0">
              <a:solidFill>
                <a:prstClr val="black"/>
              </a:solidFill>
              <a:latin typeface="Muli" pitchFamily="2" charset="77"/>
            </a:endParaRPr>
          </a:p>
        </p:txBody>
      </p:sp>
      <p:sp>
        <p:nvSpPr>
          <p:cNvPr id="6" name="Rounded Rectangle 5">
            <a:extLst>
              <a:ext uri="{FF2B5EF4-FFF2-40B4-BE49-F238E27FC236}">
                <a16:creationId xmlns:a16="http://schemas.microsoft.com/office/drawing/2014/main" id="{2722CD90-637A-0C40-83EC-7E8FEE034666}"/>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schemeClr val="tx1"/>
                </a:solidFill>
                <a:latin typeface="Muli"/>
              </a:rPr>
              <a:t>First, fold the paper into thirds.</a:t>
            </a:r>
          </a:p>
          <a:p>
            <a:pPr>
              <a:spcAft>
                <a:spcPts val="1000"/>
              </a:spcAft>
            </a:pPr>
            <a:r>
              <a:rPr lang="en-GB" sz="2400" dirty="0">
                <a:solidFill>
                  <a:schemeClr val="tx1"/>
                </a:solidFill>
                <a:latin typeface="Muli"/>
              </a:rPr>
              <a:t>Next, fold the paper in half. </a:t>
            </a:r>
            <a:endParaRPr lang="en-GB" sz="2400" dirty="0">
              <a:solidFill>
                <a:schemeClr val="tx1"/>
              </a:solidFill>
              <a:latin typeface="Muli" pitchFamily="2" charset="77"/>
            </a:endParaRPr>
          </a:p>
          <a:p>
            <a:pPr>
              <a:spcAft>
                <a:spcPts val="1000"/>
              </a:spcAft>
            </a:pPr>
            <a:r>
              <a:rPr lang="en-GB" sz="2400" dirty="0">
                <a:solidFill>
                  <a:schemeClr val="tx1"/>
                </a:solidFill>
                <a:latin typeface="Muli"/>
              </a:rPr>
              <a:t>Now, shade in half of the segments.</a:t>
            </a:r>
          </a:p>
          <a:p>
            <a:pPr>
              <a:spcAft>
                <a:spcPts val="1000"/>
              </a:spcAft>
            </a:pPr>
            <a:r>
              <a:rPr lang="en-GB" sz="2400" dirty="0">
                <a:solidFill>
                  <a:schemeClr val="tx1"/>
                </a:solidFill>
                <a:latin typeface="Muli"/>
              </a:rPr>
              <a:t>How many sixths are equivalent to ½?</a:t>
            </a:r>
            <a:endParaRPr lang="en-US" sz="1400" dirty="0">
              <a:solidFill>
                <a:schemeClr val="tx1"/>
              </a:solidFill>
              <a:cs typeface="Calibri"/>
            </a:endParaRPr>
          </a:p>
          <a:p>
            <a:pPr>
              <a:spcAft>
                <a:spcPts val="1000"/>
              </a:spcAft>
            </a:pPr>
            <a:endParaRPr lang="en-US" sz="1400">
              <a:solidFill>
                <a:schemeClr val="tx1"/>
              </a:solidFill>
              <a:cs typeface="Calibri"/>
            </a:endParaRPr>
          </a:p>
        </p:txBody>
      </p:sp>
      <p:pic>
        <p:nvPicPr>
          <p:cNvPr id="8" name="Picture 7">
            <a:extLst>
              <a:ext uri="{FF2B5EF4-FFF2-40B4-BE49-F238E27FC236}">
                <a16:creationId xmlns:a16="http://schemas.microsoft.com/office/drawing/2014/main" id="{47254A21-32DA-AC4B-B092-6146FE696A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7812" y="2997202"/>
            <a:ext cx="2554653" cy="3609975"/>
          </a:xfrm>
          <a:prstGeom prst="rect">
            <a:avLst/>
          </a:prstGeom>
        </p:spPr>
      </p:pic>
      <p:sp>
        <p:nvSpPr>
          <p:cNvPr id="3" name="Rectangle 2">
            <a:extLst>
              <a:ext uri="{FF2B5EF4-FFF2-40B4-BE49-F238E27FC236}">
                <a16:creationId xmlns:a16="http://schemas.microsoft.com/office/drawing/2014/main" id="{46E3130F-3C9C-A44F-AB1C-DB3ADCD36A16}"/>
              </a:ext>
            </a:extLst>
          </p:cNvPr>
          <p:cNvSpPr/>
          <p:nvPr/>
        </p:nvSpPr>
        <p:spPr>
          <a:xfrm>
            <a:off x="1017810" y="2997201"/>
            <a:ext cx="1279525" cy="3609973"/>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67366D1B-2019-0A4C-A357-C9C177FEEFE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FB7E7427-2F05-234B-9A17-546156A1FFEB}"/>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0ACF5F29-3A9C-4348-BA55-E2949A2E10D6}"/>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2</m:t>
                          </m:r>
                        </m:den>
                      </m:f>
                    </m:oMath>
                  </m:oMathPara>
                </a14:m>
                <a:endParaRPr lang="en-US" sz="2400" dirty="0">
                  <a:solidFill>
                    <a:schemeClr val="bg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0ACF5F29-3A9C-4348-BA55-E2949A2E10D6}"/>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65AA8395-D334-2D43-B3C4-133D4E8A941A}"/>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3</m:t>
                          </m:r>
                        </m:num>
                        <m:den>
                          <m:r>
                            <a:rPr lang="en-GB" sz="2400" b="0" i="1" smtClean="0">
                              <a:solidFill>
                                <a:schemeClr val="bg1"/>
                              </a:solidFill>
                              <a:latin typeface="Cambria Math" panose="02040503050406030204" pitchFamily="18" charset="0"/>
                            </a:rPr>
                            <m:t>6</m:t>
                          </m:r>
                        </m:den>
                      </m:f>
                    </m:oMath>
                  </m:oMathPara>
                </a14:m>
                <a:endParaRPr lang="en-US" sz="2400" dirty="0">
                  <a:solidFill>
                    <a:schemeClr val="bg1"/>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65AA8395-D334-2D43-B3C4-133D4E8A941A}"/>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938934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1800" dirty="0">
                <a:latin typeface="Lato Light"/>
              </a:rPr>
              <a:t>Click here to have the answers explained:</a:t>
            </a:r>
            <a:br>
              <a:rPr lang="en-GB" sz="1800" dirty="0">
                <a:latin typeface="Lato Light"/>
              </a:rPr>
            </a:br>
            <a:r>
              <a:rPr lang="en-GB" sz="1800" dirty="0">
                <a:latin typeface="Lato Light"/>
                <a:hlinkClick r:id="rId3"/>
              </a:rPr>
              <a:t>https://www.loom.com/share/d3df73c7c2d34f3893c2f79488d98a0c</a:t>
            </a:r>
            <a:endParaRPr lang="en-GB" sz="180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5" name="Rounded Rectangle 4">
            <a:extLst>
              <a:ext uri="{FF2B5EF4-FFF2-40B4-BE49-F238E27FC236}">
                <a16:creationId xmlns:a16="http://schemas.microsoft.com/office/drawing/2014/main" id="{C467E101-D5F3-BB4F-AEFD-091C462C854A}"/>
              </a:ext>
            </a:extLst>
          </p:cNvPr>
          <p:cNvSpPr/>
          <p:nvPr/>
        </p:nvSpPr>
        <p:spPr>
          <a:xfrm>
            <a:off x="3752081" y="2997203"/>
            <a:ext cx="8155705" cy="36099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000"/>
              </a:spcAft>
            </a:pPr>
            <a:endParaRPr lang="en-GB" sz="2400" dirty="0">
              <a:solidFill>
                <a:prstClr val="black"/>
              </a:solidFill>
              <a:latin typeface="Muli" pitchFamily="2" charset="77"/>
            </a:endParaRPr>
          </a:p>
        </p:txBody>
      </p:sp>
      <p:sp>
        <p:nvSpPr>
          <p:cNvPr id="6" name="Rounded Rectangle 5">
            <a:extLst>
              <a:ext uri="{FF2B5EF4-FFF2-40B4-BE49-F238E27FC236}">
                <a16:creationId xmlns:a16="http://schemas.microsoft.com/office/drawing/2014/main" id="{2722CD90-637A-0C40-83EC-7E8FEE034666}"/>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schemeClr val="tx1"/>
                </a:solidFill>
                <a:latin typeface="Muli"/>
              </a:rPr>
              <a:t>First, fold the paper into thirds.</a:t>
            </a:r>
          </a:p>
          <a:p>
            <a:pPr>
              <a:spcAft>
                <a:spcPts val="1000"/>
              </a:spcAft>
            </a:pPr>
            <a:r>
              <a:rPr lang="en-GB" sz="2400" dirty="0">
                <a:solidFill>
                  <a:schemeClr val="tx1"/>
                </a:solidFill>
                <a:latin typeface="Muli"/>
              </a:rPr>
              <a:t>Next, fold the paper in half. </a:t>
            </a:r>
            <a:endParaRPr lang="en-GB" sz="2400" dirty="0">
              <a:solidFill>
                <a:schemeClr val="tx1"/>
              </a:solidFill>
              <a:latin typeface="Muli" pitchFamily="2" charset="77"/>
            </a:endParaRPr>
          </a:p>
          <a:p>
            <a:pPr>
              <a:spcAft>
                <a:spcPts val="1000"/>
              </a:spcAft>
            </a:pPr>
            <a:r>
              <a:rPr lang="en-GB" sz="2400" dirty="0">
                <a:solidFill>
                  <a:schemeClr val="tx1"/>
                </a:solidFill>
                <a:latin typeface="Muli"/>
              </a:rPr>
              <a:t>Now, shade in half of the segments.</a:t>
            </a:r>
          </a:p>
          <a:p>
            <a:pPr>
              <a:spcAft>
                <a:spcPts val="1000"/>
              </a:spcAft>
            </a:pPr>
            <a:r>
              <a:rPr lang="en-GB" sz="2400" dirty="0">
                <a:solidFill>
                  <a:schemeClr val="tx1"/>
                </a:solidFill>
                <a:latin typeface="Muli"/>
              </a:rPr>
              <a:t>How many sixths are equivalent to ½? </a:t>
            </a:r>
            <a:endParaRPr lang="en-US" sz="1400" dirty="0">
              <a:solidFill>
                <a:schemeClr val="tx1"/>
              </a:solidFill>
              <a:cs typeface="Calibri"/>
            </a:endParaRPr>
          </a:p>
          <a:p>
            <a:pPr>
              <a:spcAft>
                <a:spcPts val="1000"/>
              </a:spcAft>
            </a:pPr>
            <a:endParaRPr lang="en-US" sz="1400">
              <a:solidFill>
                <a:schemeClr val="tx1"/>
              </a:solidFill>
              <a:cs typeface="Calibri"/>
            </a:endParaRPr>
          </a:p>
        </p:txBody>
      </p:sp>
      <p:pic>
        <p:nvPicPr>
          <p:cNvPr id="8" name="Picture 7">
            <a:extLst>
              <a:ext uri="{FF2B5EF4-FFF2-40B4-BE49-F238E27FC236}">
                <a16:creationId xmlns:a16="http://schemas.microsoft.com/office/drawing/2014/main" id="{47254A21-32DA-AC4B-B092-6146FE696A2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2" y="2997202"/>
            <a:ext cx="2554653" cy="3609975"/>
          </a:xfrm>
          <a:prstGeom prst="rect">
            <a:avLst/>
          </a:prstGeom>
        </p:spPr>
      </p:pic>
      <p:sp>
        <p:nvSpPr>
          <p:cNvPr id="3" name="Rectangle 2">
            <a:extLst>
              <a:ext uri="{FF2B5EF4-FFF2-40B4-BE49-F238E27FC236}">
                <a16:creationId xmlns:a16="http://schemas.microsoft.com/office/drawing/2014/main" id="{46E3130F-3C9C-A44F-AB1C-DB3ADCD36A16}"/>
              </a:ext>
            </a:extLst>
          </p:cNvPr>
          <p:cNvSpPr/>
          <p:nvPr/>
        </p:nvSpPr>
        <p:spPr>
          <a:xfrm>
            <a:off x="1017810" y="2997201"/>
            <a:ext cx="1279525" cy="3609973"/>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1498A982-BB35-7D45-934D-34627F29B51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7311BEC2-0266-DC42-A27A-F9754AA7F9A7}"/>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22F62CDF-3A6F-0A47-9FA4-836A9C8B44C1}"/>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2</m:t>
                          </m:r>
                        </m:den>
                      </m:f>
                    </m:oMath>
                  </m:oMathPara>
                </a14:m>
                <a:endParaRPr lang="en-US" sz="2400" dirty="0">
                  <a:solidFill>
                    <a:srgbClr val="FF3860"/>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22F62CDF-3A6F-0A47-9FA4-836A9C8B44C1}"/>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1498C89F-20F2-7A49-BF24-602F1AB74657}"/>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3</m:t>
                          </m:r>
                        </m:num>
                        <m:den>
                          <m:r>
                            <a:rPr lang="en-GB" sz="2400" b="0" i="1" smtClean="0">
                              <a:solidFill>
                                <a:srgbClr val="FF3860"/>
                              </a:solidFill>
                              <a:latin typeface="Cambria Math" panose="02040503050406030204" pitchFamily="18" charset="0"/>
                            </a:rPr>
                            <m:t>6</m:t>
                          </m:r>
                        </m:den>
                      </m:f>
                    </m:oMath>
                  </m:oMathPara>
                </a14:m>
                <a:endParaRPr lang="en-US" sz="2400" dirty="0">
                  <a:solidFill>
                    <a:srgbClr val="FF3860"/>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1498C89F-20F2-7A49-BF24-602F1AB74657}"/>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3731871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5" name="Rounded Rectangle 4">
            <a:extLst>
              <a:ext uri="{FF2B5EF4-FFF2-40B4-BE49-F238E27FC236}">
                <a16:creationId xmlns:a16="http://schemas.microsoft.com/office/drawing/2014/main" id="{C467E101-D5F3-BB4F-AEFD-091C462C854A}"/>
              </a:ext>
            </a:extLst>
          </p:cNvPr>
          <p:cNvSpPr/>
          <p:nvPr/>
        </p:nvSpPr>
        <p:spPr>
          <a:xfrm>
            <a:off x="3752081" y="2997203"/>
            <a:ext cx="8155705" cy="36099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000"/>
              </a:spcAft>
            </a:pPr>
            <a:endParaRPr lang="en-GB" sz="2400" dirty="0">
              <a:solidFill>
                <a:prstClr val="black"/>
              </a:solidFill>
              <a:latin typeface="Muli" pitchFamily="2" charset="77"/>
            </a:endParaRPr>
          </a:p>
        </p:txBody>
      </p:sp>
      <p:sp>
        <p:nvSpPr>
          <p:cNvPr id="6" name="Rounded Rectangle 5">
            <a:extLst>
              <a:ext uri="{FF2B5EF4-FFF2-40B4-BE49-F238E27FC236}">
                <a16:creationId xmlns:a16="http://schemas.microsoft.com/office/drawing/2014/main" id="{2722CD90-637A-0C40-83EC-7E8FEE034666}"/>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schemeClr val="tx1"/>
                </a:solidFill>
                <a:latin typeface="Muli"/>
              </a:rPr>
              <a:t>First, fold the paper into thirds.</a:t>
            </a:r>
          </a:p>
          <a:p>
            <a:pPr>
              <a:spcAft>
                <a:spcPts val="1000"/>
              </a:spcAft>
            </a:pPr>
            <a:r>
              <a:rPr lang="en-GB" sz="2400" dirty="0">
                <a:solidFill>
                  <a:schemeClr val="tx1"/>
                </a:solidFill>
                <a:latin typeface="Muli"/>
              </a:rPr>
              <a:t>Next, fold the paper in half. </a:t>
            </a:r>
            <a:endParaRPr lang="en-GB" sz="2400" dirty="0">
              <a:solidFill>
                <a:schemeClr val="tx1"/>
              </a:solidFill>
              <a:latin typeface="Muli" pitchFamily="2" charset="77"/>
            </a:endParaRPr>
          </a:p>
          <a:p>
            <a:pPr>
              <a:spcAft>
                <a:spcPts val="1000"/>
              </a:spcAft>
            </a:pPr>
            <a:r>
              <a:rPr lang="en-GB" sz="2400" dirty="0">
                <a:solidFill>
                  <a:schemeClr val="tx1"/>
                </a:solidFill>
                <a:latin typeface="Muli"/>
              </a:rPr>
              <a:t>Now, shade in a third of the segments.</a:t>
            </a:r>
          </a:p>
          <a:p>
            <a:pPr>
              <a:spcAft>
                <a:spcPts val="1000"/>
              </a:spcAft>
            </a:pPr>
            <a:r>
              <a:rPr lang="en-GB" sz="2400" dirty="0">
                <a:solidFill>
                  <a:schemeClr val="tx1"/>
                </a:solidFill>
                <a:latin typeface="Muli"/>
              </a:rPr>
              <a:t>How many sixths are equivalent to a 1/3.</a:t>
            </a:r>
            <a:endParaRPr lang="en-US" sz="1400">
              <a:solidFill>
                <a:schemeClr val="tx1"/>
              </a:solidFill>
              <a:cs typeface="Calibri"/>
            </a:endParaRPr>
          </a:p>
          <a:p>
            <a:pPr>
              <a:spcAft>
                <a:spcPts val="1000"/>
              </a:spcAft>
            </a:pPr>
            <a:endParaRPr lang="en-US" sz="1400">
              <a:solidFill>
                <a:schemeClr val="tx1"/>
              </a:solidFill>
              <a:cs typeface="Calibri"/>
            </a:endParaRPr>
          </a:p>
        </p:txBody>
      </p:sp>
      <p:pic>
        <p:nvPicPr>
          <p:cNvPr id="8" name="Picture 7">
            <a:extLst>
              <a:ext uri="{FF2B5EF4-FFF2-40B4-BE49-F238E27FC236}">
                <a16:creationId xmlns:a16="http://schemas.microsoft.com/office/drawing/2014/main" id="{47254A21-32DA-AC4B-B092-6146FE696A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7812" y="2997202"/>
            <a:ext cx="2554653" cy="3609975"/>
          </a:xfrm>
          <a:prstGeom prst="rect">
            <a:avLst/>
          </a:prstGeom>
        </p:spPr>
      </p:pic>
      <p:sp>
        <p:nvSpPr>
          <p:cNvPr id="3" name="Rectangle 2">
            <a:extLst>
              <a:ext uri="{FF2B5EF4-FFF2-40B4-BE49-F238E27FC236}">
                <a16:creationId xmlns:a16="http://schemas.microsoft.com/office/drawing/2014/main" id="{46E3130F-3C9C-A44F-AB1C-DB3ADCD36A16}"/>
              </a:ext>
            </a:extLst>
          </p:cNvPr>
          <p:cNvSpPr/>
          <p:nvPr/>
        </p:nvSpPr>
        <p:spPr>
          <a:xfrm>
            <a:off x="1017810" y="2997201"/>
            <a:ext cx="2554653" cy="1193799"/>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0602B44-2389-934B-AAF8-889CB489C45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046C2941-7C7F-7346-8315-2EA98E5D0F4F}"/>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16746958-CAE4-6148-BC6A-88909419E95B}"/>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3</m:t>
                          </m:r>
                        </m:den>
                      </m:f>
                    </m:oMath>
                  </m:oMathPara>
                </a14:m>
                <a:endParaRPr lang="en-US" sz="2400" dirty="0">
                  <a:solidFill>
                    <a:schemeClr val="bg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16746958-CAE4-6148-BC6A-88909419E95B}"/>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2F4FD7CA-2E6E-E14E-8A10-A2F0AEF0A041}"/>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2</m:t>
                          </m:r>
                        </m:num>
                        <m:den>
                          <m:r>
                            <a:rPr lang="en-GB" sz="2400" b="0" i="1" smtClean="0">
                              <a:solidFill>
                                <a:schemeClr val="bg1"/>
                              </a:solidFill>
                              <a:latin typeface="Cambria Math" panose="02040503050406030204" pitchFamily="18" charset="0"/>
                            </a:rPr>
                            <m:t>6</m:t>
                          </m:r>
                        </m:den>
                      </m:f>
                    </m:oMath>
                  </m:oMathPara>
                </a14:m>
                <a:endParaRPr lang="en-US" sz="2400" dirty="0">
                  <a:solidFill>
                    <a:schemeClr val="bg1"/>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2F4FD7CA-2E6E-E14E-8A10-A2F0AEF0A041}"/>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1195692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1800" dirty="0">
                <a:latin typeface="Lato Light"/>
              </a:rPr>
              <a:t>Click the link to have the answers explained:</a:t>
            </a:r>
            <a:br>
              <a:rPr lang="en-GB" sz="1800" dirty="0">
                <a:latin typeface="Lato Light"/>
              </a:rPr>
            </a:br>
            <a:r>
              <a:rPr lang="en-GB" sz="1800" dirty="0">
                <a:latin typeface="Lato Light"/>
                <a:hlinkClick r:id="rId3"/>
              </a:rPr>
              <a:t>https://www.loom.com/share/e72c45275bd14fb79bb5fd2f3ee51b1a</a:t>
            </a:r>
            <a:br>
              <a:rPr lang="en-GB" sz="1800" dirty="0">
                <a:latin typeface="Lato Light"/>
              </a:rPr>
            </a:br>
            <a:endParaRPr lang="en-GB" sz="180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a piece of paper to explore equivalent fractions.</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sp>
        <p:nvSpPr>
          <p:cNvPr id="5" name="Rounded Rectangle 4">
            <a:extLst>
              <a:ext uri="{FF2B5EF4-FFF2-40B4-BE49-F238E27FC236}">
                <a16:creationId xmlns:a16="http://schemas.microsoft.com/office/drawing/2014/main" id="{C467E101-D5F3-BB4F-AEFD-091C462C854A}"/>
              </a:ext>
            </a:extLst>
          </p:cNvPr>
          <p:cNvSpPr/>
          <p:nvPr/>
        </p:nvSpPr>
        <p:spPr>
          <a:xfrm>
            <a:off x="3752081" y="2997203"/>
            <a:ext cx="8155705" cy="36099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000"/>
              </a:spcAft>
            </a:pPr>
            <a:endParaRPr lang="en-GB" sz="2400" dirty="0">
              <a:solidFill>
                <a:prstClr val="black"/>
              </a:solidFill>
              <a:latin typeface="Muli" pitchFamily="2" charset="77"/>
            </a:endParaRPr>
          </a:p>
        </p:txBody>
      </p:sp>
      <p:sp>
        <p:nvSpPr>
          <p:cNvPr id="6" name="Rounded Rectangle 5">
            <a:extLst>
              <a:ext uri="{FF2B5EF4-FFF2-40B4-BE49-F238E27FC236}">
                <a16:creationId xmlns:a16="http://schemas.microsoft.com/office/drawing/2014/main" id="{2722CD90-637A-0C40-83EC-7E8FEE034666}"/>
              </a:ext>
            </a:extLst>
          </p:cNvPr>
          <p:cNvSpPr/>
          <p:nvPr/>
        </p:nvSpPr>
        <p:spPr>
          <a:xfrm>
            <a:off x="3752082" y="2997203"/>
            <a:ext cx="7422104" cy="22752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000"/>
              </a:spcAft>
            </a:pPr>
            <a:r>
              <a:rPr lang="en-GB" sz="2400" dirty="0">
                <a:solidFill>
                  <a:schemeClr val="tx1"/>
                </a:solidFill>
                <a:latin typeface="Muli"/>
              </a:rPr>
              <a:t>First, fold the paper into thirds.</a:t>
            </a:r>
          </a:p>
          <a:p>
            <a:pPr>
              <a:spcAft>
                <a:spcPts val="1000"/>
              </a:spcAft>
            </a:pPr>
            <a:r>
              <a:rPr lang="en-GB" sz="2400" dirty="0">
                <a:solidFill>
                  <a:schemeClr val="tx1"/>
                </a:solidFill>
                <a:latin typeface="Muli"/>
              </a:rPr>
              <a:t>Next, fold the paper in half. </a:t>
            </a:r>
            <a:endParaRPr lang="en-GB" sz="2400" dirty="0">
              <a:solidFill>
                <a:schemeClr val="tx1"/>
              </a:solidFill>
              <a:latin typeface="Muli" pitchFamily="2" charset="77"/>
            </a:endParaRPr>
          </a:p>
          <a:p>
            <a:pPr>
              <a:spcAft>
                <a:spcPts val="1000"/>
              </a:spcAft>
            </a:pPr>
            <a:r>
              <a:rPr lang="en-GB" sz="2400" dirty="0">
                <a:solidFill>
                  <a:schemeClr val="tx1"/>
                </a:solidFill>
                <a:latin typeface="Muli"/>
              </a:rPr>
              <a:t>Now, shade in a third of the segments.</a:t>
            </a:r>
          </a:p>
          <a:p>
            <a:pPr>
              <a:spcAft>
                <a:spcPts val="1000"/>
              </a:spcAft>
            </a:pPr>
            <a:r>
              <a:rPr lang="en-GB" sz="2400" dirty="0">
                <a:solidFill>
                  <a:schemeClr val="tx1"/>
                </a:solidFill>
                <a:latin typeface="Muli"/>
              </a:rPr>
              <a:t>How many sixths are equivalent to 1/3? </a:t>
            </a:r>
            <a:endParaRPr lang="en-US" sz="1400" dirty="0">
              <a:solidFill>
                <a:schemeClr val="tx1"/>
              </a:solidFill>
              <a:cs typeface="Calibri"/>
            </a:endParaRPr>
          </a:p>
          <a:p>
            <a:pPr>
              <a:spcAft>
                <a:spcPts val="1000"/>
              </a:spcAft>
            </a:pPr>
            <a:endParaRPr lang="en-US" sz="1400">
              <a:solidFill>
                <a:schemeClr val="tx1"/>
              </a:solidFill>
              <a:cs typeface="Calibri"/>
            </a:endParaRPr>
          </a:p>
        </p:txBody>
      </p:sp>
      <p:pic>
        <p:nvPicPr>
          <p:cNvPr id="8" name="Picture 7">
            <a:extLst>
              <a:ext uri="{FF2B5EF4-FFF2-40B4-BE49-F238E27FC236}">
                <a16:creationId xmlns:a16="http://schemas.microsoft.com/office/drawing/2014/main" id="{47254A21-32DA-AC4B-B092-6146FE696A2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7812" y="2997202"/>
            <a:ext cx="2554653" cy="3609975"/>
          </a:xfrm>
          <a:prstGeom prst="rect">
            <a:avLst/>
          </a:prstGeom>
        </p:spPr>
      </p:pic>
      <p:sp>
        <p:nvSpPr>
          <p:cNvPr id="3" name="Rectangle 2">
            <a:extLst>
              <a:ext uri="{FF2B5EF4-FFF2-40B4-BE49-F238E27FC236}">
                <a16:creationId xmlns:a16="http://schemas.microsoft.com/office/drawing/2014/main" id="{46E3130F-3C9C-A44F-AB1C-DB3ADCD36A16}"/>
              </a:ext>
            </a:extLst>
          </p:cNvPr>
          <p:cNvSpPr/>
          <p:nvPr/>
        </p:nvSpPr>
        <p:spPr>
          <a:xfrm>
            <a:off x="1017810" y="2997201"/>
            <a:ext cx="2554653" cy="1193799"/>
          </a:xfrm>
          <a:prstGeom prst="rect">
            <a:avLst/>
          </a:prstGeom>
          <a:solidFill>
            <a:srgbClr val="23D16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05164DD-642B-6D45-B230-796B1724B0C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27829" y="5272443"/>
            <a:ext cx="829983" cy="844918"/>
          </a:xfrm>
          <a:prstGeom prst="rect">
            <a:avLst/>
          </a:prstGeom>
        </p:spPr>
      </p:pic>
      <p:sp>
        <p:nvSpPr>
          <p:cNvPr id="10" name="Rectangle 9">
            <a:extLst>
              <a:ext uri="{FF2B5EF4-FFF2-40B4-BE49-F238E27FC236}">
                <a16:creationId xmlns:a16="http://schemas.microsoft.com/office/drawing/2014/main" id="{47D3C2F7-31DE-C848-966A-E2BB12ABA1E9}"/>
              </a:ext>
            </a:extLst>
          </p:cNvPr>
          <p:cNvSpPr/>
          <p:nvPr/>
        </p:nvSpPr>
        <p:spPr>
          <a:xfrm>
            <a:off x="6082147" y="528238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6C942FC9-ED02-3743-B7C9-BD662BDA2C39}"/>
                  </a:ext>
                </a:extLst>
              </p:cNvPr>
              <p:cNvSpPr/>
              <p:nvPr/>
            </p:nvSpPr>
            <p:spPr>
              <a:xfrm>
                <a:off x="4236068" y="528238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3</m:t>
                          </m:r>
                        </m:den>
                      </m:f>
                    </m:oMath>
                  </m:oMathPara>
                </a14:m>
                <a:endParaRPr lang="en-US" sz="2400" dirty="0">
                  <a:solidFill>
                    <a:srgbClr val="FF3860"/>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6C942FC9-ED02-3743-B7C9-BD662BDA2C39}"/>
                  </a:ext>
                </a:extLst>
              </p:cNvPr>
              <p:cNvSpPr>
                <a:spLocks noRot="1" noChangeAspect="1" noMove="1" noResize="1" noEditPoints="1" noAdjustHandles="1" noChangeArrowheads="1" noChangeShapeType="1" noTextEdit="1"/>
              </p:cNvSpPr>
              <p:nvPr/>
            </p:nvSpPr>
            <p:spPr>
              <a:xfrm>
                <a:off x="4236068" y="5282387"/>
                <a:ext cx="1264644"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ounded Rectangle 11">
                <a:extLst>
                  <a:ext uri="{FF2B5EF4-FFF2-40B4-BE49-F238E27FC236}">
                    <a16:creationId xmlns:a16="http://schemas.microsoft.com/office/drawing/2014/main" id="{21B7F665-26D3-6D4A-A8CE-5491C96BEA96}"/>
                  </a:ext>
                </a:extLst>
              </p:cNvPr>
              <p:cNvSpPr/>
              <p:nvPr/>
            </p:nvSpPr>
            <p:spPr>
              <a:xfrm>
                <a:off x="7439246" y="528238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2</m:t>
                          </m:r>
                        </m:num>
                        <m:den>
                          <m:r>
                            <a:rPr lang="en-GB" sz="2400" b="0" i="1" smtClean="0">
                              <a:solidFill>
                                <a:srgbClr val="FF3860"/>
                              </a:solidFill>
                              <a:latin typeface="Cambria Math" panose="02040503050406030204" pitchFamily="18" charset="0"/>
                            </a:rPr>
                            <m:t>6</m:t>
                          </m:r>
                        </m:den>
                      </m:f>
                    </m:oMath>
                  </m:oMathPara>
                </a14:m>
                <a:endParaRPr lang="en-US" sz="2400" dirty="0">
                  <a:solidFill>
                    <a:srgbClr val="FF3860"/>
                  </a:solidFill>
                  <a:latin typeface="OpenDyslexicAlta" pitchFamily="2" charset="77"/>
                </a:endParaRPr>
              </a:p>
            </p:txBody>
          </p:sp>
        </mc:Choice>
        <mc:Fallback xmlns="">
          <p:sp>
            <p:nvSpPr>
              <p:cNvPr id="12" name="Rounded Rectangle 11">
                <a:extLst>
                  <a:ext uri="{FF2B5EF4-FFF2-40B4-BE49-F238E27FC236}">
                    <a16:creationId xmlns:a16="http://schemas.microsoft.com/office/drawing/2014/main" id="{21B7F665-26D3-6D4A-A8CE-5491C96BEA96}"/>
                  </a:ext>
                </a:extLst>
              </p:cNvPr>
              <p:cNvSpPr>
                <a:spLocks noRot="1" noChangeAspect="1" noMove="1" noResize="1" noEditPoints="1" noAdjustHandles="1" noChangeArrowheads="1" noChangeShapeType="1" noTextEdit="1"/>
              </p:cNvSpPr>
              <p:nvPr/>
            </p:nvSpPr>
            <p:spPr>
              <a:xfrm>
                <a:off x="7439246" y="5282387"/>
                <a:ext cx="1283478"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4114204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latin typeface="Lato Light"/>
              </a:rPr>
              <a:t>To be able to explore equivalent fractions</a:t>
            </a:r>
            <a:endParaRPr lang="en-GB" sz="320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vert="horz" lIns="91440" tIns="45720" rIns="91440" bIns="45720" rtlCol="0" anchor="t">
            <a:noAutofit/>
          </a:bodyPr>
          <a:lstStyle/>
          <a:p>
            <a:pPr marL="0" indent="0" algn="just">
              <a:buNone/>
            </a:pPr>
            <a:r>
              <a:rPr lang="en-GB" dirty="0"/>
              <a:t>Talking Time:</a:t>
            </a:r>
          </a:p>
          <a:p>
            <a:pPr marL="0" indent="0" algn="just">
              <a:buClr>
                <a:srgbClr val="23D160"/>
              </a:buClr>
              <a:buSzPct val="85000"/>
              <a:buNone/>
            </a:pPr>
            <a:r>
              <a:rPr lang="en-GB" sz="2200" dirty="0">
                <a:latin typeface="Muli"/>
              </a:rPr>
              <a:t>Use the models below to help you write equivalent fraction statements. </a:t>
            </a: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graphicFrame>
        <p:nvGraphicFramePr>
          <p:cNvPr id="7" name="Table 6">
            <a:extLst>
              <a:ext uri="{FF2B5EF4-FFF2-40B4-BE49-F238E27FC236}">
                <a16:creationId xmlns:a16="http://schemas.microsoft.com/office/drawing/2014/main" id="{954C6DF8-10BB-BD4F-821E-9E20A09B543B}"/>
              </a:ext>
            </a:extLst>
          </p:cNvPr>
          <p:cNvGraphicFramePr>
            <a:graphicFrameLocks noGrp="1"/>
          </p:cNvGraphicFramePr>
          <p:nvPr>
            <p:extLst>
              <p:ext uri="{D42A27DB-BD31-4B8C-83A1-F6EECF244321}">
                <p14:modId xmlns:p14="http://schemas.microsoft.com/office/powerpoint/2010/main" val="4259248875"/>
              </p:ext>
            </p:extLst>
          </p:nvPr>
        </p:nvGraphicFramePr>
        <p:xfrm>
          <a:off x="838199" y="2782406"/>
          <a:ext cx="2247372" cy="1146360"/>
        </p:xfrm>
        <a:graphic>
          <a:graphicData uri="http://schemas.openxmlformats.org/drawingml/2006/table">
            <a:tbl>
              <a:tblPr firstRow="1" bandRow="1">
                <a:tableStyleId>{5940675A-B579-460E-94D1-54222C63F5DA}</a:tableStyleId>
              </a:tblPr>
              <a:tblGrid>
                <a:gridCol w="1123686">
                  <a:extLst>
                    <a:ext uri="{9D8B030D-6E8A-4147-A177-3AD203B41FA5}">
                      <a16:colId xmlns:a16="http://schemas.microsoft.com/office/drawing/2014/main" val="2503987911"/>
                    </a:ext>
                  </a:extLst>
                </a:gridCol>
                <a:gridCol w="1123686">
                  <a:extLst>
                    <a:ext uri="{9D8B030D-6E8A-4147-A177-3AD203B41FA5}">
                      <a16:colId xmlns:a16="http://schemas.microsoft.com/office/drawing/2014/main" val="3746123684"/>
                    </a:ext>
                  </a:extLst>
                </a:gridCol>
              </a:tblGrid>
              <a:tr h="1146360">
                <a:tc>
                  <a:txBody>
                    <a:bodyPr/>
                    <a:lstStyle/>
                    <a:p>
                      <a:endParaRPr lang="en-US" sz="2400" dirty="0">
                        <a:latin typeface="OpenDyslexicAlta" pitchFamily="2" charset="77"/>
                      </a:endParaRPr>
                    </a:p>
                  </a:txBody>
                  <a:tcPr>
                    <a:solidFill>
                      <a:srgbClr val="7957D5"/>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8" name="Picture 7">
            <a:extLst>
              <a:ext uri="{FF2B5EF4-FFF2-40B4-BE49-F238E27FC236}">
                <a16:creationId xmlns:a16="http://schemas.microsoft.com/office/drawing/2014/main" id="{BF098677-A614-3F46-BA3A-1B5F493E71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2996597"/>
            <a:ext cx="829983" cy="844918"/>
          </a:xfrm>
          <a:prstGeom prst="rect">
            <a:avLst/>
          </a:prstGeom>
        </p:spPr>
      </p:pic>
      <p:sp>
        <p:nvSpPr>
          <p:cNvPr id="9" name="Rectangle 8">
            <a:extLst>
              <a:ext uri="{FF2B5EF4-FFF2-40B4-BE49-F238E27FC236}">
                <a16:creationId xmlns:a16="http://schemas.microsoft.com/office/drawing/2014/main" id="{3C9FD2CD-91F9-734A-A0DC-AE2A2D07B160}"/>
              </a:ext>
            </a:extLst>
          </p:cNvPr>
          <p:cNvSpPr/>
          <p:nvPr/>
        </p:nvSpPr>
        <p:spPr>
          <a:xfrm>
            <a:off x="7942079" y="3006541"/>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0" name="Rounded Rectangle 9">
                <a:extLst>
                  <a:ext uri="{FF2B5EF4-FFF2-40B4-BE49-F238E27FC236}">
                    <a16:creationId xmlns:a16="http://schemas.microsoft.com/office/drawing/2014/main" id="{E798C7EB-E6B4-E847-921A-CAC97D6F7D7B}"/>
                  </a:ext>
                </a:extLst>
              </p:cNvPr>
              <p:cNvSpPr/>
              <p:nvPr/>
            </p:nvSpPr>
            <p:spPr>
              <a:xfrm>
                <a:off x="6096000" y="300654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2</m:t>
                          </m:r>
                        </m:den>
                      </m:f>
                    </m:oMath>
                  </m:oMathPara>
                </a14:m>
                <a:endParaRPr lang="en-US" sz="2400" dirty="0">
                  <a:solidFill>
                    <a:schemeClr val="bg1"/>
                  </a:solidFill>
                  <a:latin typeface="OpenDyslexicAlta" pitchFamily="2" charset="77"/>
                </a:endParaRPr>
              </a:p>
            </p:txBody>
          </p:sp>
        </mc:Choice>
        <mc:Fallback xmlns="">
          <p:sp>
            <p:nvSpPr>
              <p:cNvPr id="10" name="Rounded Rectangle 9">
                <a:extLst>
                  <a:ext uri="{FF2B5EF4-FFF2-40B4-BE49-F238E27FC236}">
                    <a16:creationId xmlns:a16="http://schemas.microsoft.com/office/drawing/2014/main" id="{E798C7EB-E6B4-E847-921A-CAC97D6F7D7B}"/>
                  </a:ext>
                </a:extLst>
              </p:cNvPr>
              <p:cNvSpPr>
                <a:spLocks noRot="1" noChangeAspect="1" noMove="1" noResize="1" noEditPoints="1" noAdjustHandles="1" noChangeArrowheads="1" noChangeShapeType="1" noTextEdit="1"/>
              </p:cNvSpPr>
              <p:nvPr/>
            </p:nvSpPr>
            <p:spPr>
              <a:xfrm>
                <a:off x="6096000" y="3006541"/>
                <a:ext cx="1264644"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448EC7B0-B62D-F347-8ED2-4B365DCE710F}"/>
                  </a:ext>
                </a:extLst>
              </p:cNvPr>
              <p:cNvSpPr/>
              <p:nvPr/>
            </p:nvSpPr>
            <p:spPr>
              <a:xfrm>
                <a:off x="9299178" y="300654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4</m:t>
                          </m:r>
                        </m:num>
                        <m:den>
                          <m:r>
                            <a:rPr lang="en-GB" sz="2400" b="0" i="1" smtClean="0">
                              <a:solidFill>
                                <a:schemeClr val="bg1"/>
                              </a:solidFill>
                              <a:latin typeface="Cambria Math" panose="02040503050406030204" pitchFamily="18" charset="0"/>
                            </a:rPr>
                            <m:t>8</m:t>
                          </m:r>
                        </m:den>
                      </m:f>
                    </m:oMath>
                  </m:oMathPara>
                </a14:m>
                <a:endParaRPr lang="en-US" sz="2400" dirty="0">
                  <a:solidFill>
                    <a:schemeClr val="bg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448EC7B0-B62D-F347-8ED2-4B365DCE710F}"/>
                  </a:ext>
                </a:extLst>
              </p:cNvPr>
              <p:cNvSpPr>
                <a:spLocks noRot="1" noChangeAspect="1" noMove="1" noResize="1" noEditPoints="1" noAdjustHandles="1" noChangeArrowheads="1" noChangeShapeType="1" noTextEdit="1"/>
              </p:cNvSpPr>
              <p:nvPr/>
            </p:nvSpPr>
            <p:spPr>
              <a:xfrm>
                <a:off x="9299178" y="3006541"/>
                <a:ext cx="1283478"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p:graphicFrame>
        <p:nvGraphicFramePr>
          <p:cNvPr id="12" name="Table 11">
            <a:extLst>
              <a:ext uri="{FF2B5EF4-FFF2-40B4-BE49-F238E27FC236}">
                <a16:creationId xmlns:a16="http://schemas.microsoft.com/office/drawing/2014/main" id="{016B6D18-D9A5-3E4D-9F5C-27EBADDEAF40}"/>
              </a:ext>
            </a:extLst>
          </p:cNvPr>
          <p:cNvGraphicFramePr>
            <a:graphicFrameLocks noGrp="1"/>
          </p:cNvGraphicFramePr>
          <p:nvPr>
            <p:extLst>
              <p:ext uri="{D42A27DB-BD31-4B8C-83A1-F6EECF244321}">
                <p14:modId xmlns:p14="http://schemas.microsoft.com/office/powerpoint/2010/main" val="1440079119"/>
              </p:ext>
            </p:extLst>
          </p:nvPr>
        </p:nvGraphicFramePr>
        <p:xfrm>
          <a:off x="3494259" y="2783512"/>
          <a:ext cx="2247372" cy="1146360"/>
        </p:xfrm>
        <a:graphic>
          <a:graphicData uri="http://schemas.openxmlformats.org/drawingml/2006/table">
            <a:tbl>
              <a:tblPr firstRow="1" bandRow="1">
                <a:tableStyleId>{5940675A-B579-460E-94D1-54222C63F5DA}</a:tableStyleId>
              </a:tblPr>
              <a:tblGrid>
                <a:gridCol w="1123686">
                  <a:extLst>
                    <a:ext uri="{9D8B030D-6E8A-4147-A177-3AD203B41FA5}">
                      <a16:colId xmlns:a16="http://schemas.microsoft.com/office/drawing/2014/main" val="2503987911"/>
                    </a:ext>
                  </a:extLst>
                </a:gridCol>
                <a:gridCol w="1123686">
                  <a:extLst>
                    <a:ext uri="{9D8B030D-6E8A-4147-A177-3AD203B41FA5}">
                      <a16:colId xmlns:a16="http://schemas.microsoft.com/office/drawing/2014/main" val="3746123684"/>
                    </a:ext>
                  </a:extLst>
                </a:gridCol>
              </a:tblGrid>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531257406"/>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960486231"/>
                  </a:ext>
                </a:extLst>
              </a:tr>
            </a:tbl>
          </a:graphicData>
        </a:graphic>
      </p:graphicFrame>
      <p:graphicFrame>
        <p:nvGraphicFramePr>
          <p:cNvPr id="13" name="Table 12">
            <a:extLst>
              <a:ext uri="{FF2B5EF4-FFF2-40B4-BE49-F238E27FC236}">
                <a16:creationId xmlns:a16="http://schemas.microsoft.com/office/drawing/2014/main" id="{004B03C4-6F78-F348-83C5-F687AB6B906F}"/>
              </a:ext>
            </a:extLst>
          </p:cNvPr>
          <p:cNvGraphicFramePr>
            <a:graphicFrameLocks noGrp="1"/>
          </p:cNvGraphicFramePr>
          <p:nvPr>
            <p:extLst>
              <p:ext uri="{D42A27DB-BD31-4B8C-83A1-F6EECF244321}">
                <p14:modId xmlns:p14="http://schemas.microsoft.com/office/powerpoint/2010/main" val="3417425310"/>
              </p:ext>
            </p:extLst>
          </p:nvPr>
        </p:nvGraphicFramePr>
        <p:xfrm>
          <a:off x="838199" y="410111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4041933210"/>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3331347840"/>
                    </a:ext>
                  </a:extLst>
                </a:gridCol>
              </a:tblGrid>
              <a:tr h="1146360">
                <a:tc>
                  <a:txBody>
                    <a:bodyPr/>
                    <a:lstStyle/>
                    <a:p>
                      <a:endParaRPr lang="en-US" sz="2400" dirty="0">
                        <a:latin typeface="OpenDyslexicAlta" pitchFamily="2" charset="77"/>
                      </a:endParaRPr>
                    </a:p>
                  </a:txBody>
                  <a:tcPr>
                    <a:solidFill>
                      <a:srgbClr val="7957D5"/>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14" name="Picture 13">
            <a:extLst>
              <a:ext uri="{FF2B5EF4-FFF2-40B4-BE49-F238E27FC236}">
                <a16:creationId xmlns:a16="http://schemas.microsoft.com/office/drawing/2014/main" id="{4A0904BE-A31E-8845-A169-192C729104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4315303"/>
            <a:ext cx="829983" cy="844918"/>
          </a:xfrm>
          <a:prstGeom prst="rect">
            <a:avLst/>
          </a:prstGeom>
        </p:spPr>
      </p:pic>
      <p:sp>
        <p:nvSpPr>
          <p:cNvPr id="15" name="Rectangle 14">
            <a:extLst>
              <a:ext uri="{FF2B5EF4-FFF2-40B4-BE49-F238E27FC236}">
                <a16:creationId xmlns:a16="http://schemas.microsoft.com/office/drawing/2014/main" id="{48C5FBD0-C8D6-6D41-82CC-9FBDD54D2DCE}"/>
              </a:ext>
            </a:extLst>
          </p:cNvPr>
          <p:cNvSpPr/>
          <p:nvPr/>
        </p:nvSpPr>
        <p:spPr>
          <a:xfrm>
            <a:off x="7942079" y="432524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7140E585-B0E0-8045-BF4B-26F2CB8BE51C}"/>
                  </a:ext>
                </a:extLst>
              </p:cNvPr>
              <p:cNvSpPr/>
              <p:nvPr/>
            </p:nvSpPr>
            <p:spPr>
              <a:xfrm>
                <a:off x="6096000" y="432524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4</m:t>
                          </m:r>
                        </m:den>
                      </m:f>
                    </m:oMath>
                  </m:oMathPara>
                </a14:m>
                <a:endParaRPr lang="en-US" sz="2400" dirty="0">
                  <a:solidFill>
                    <a:schemeClr val="bg1"/>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7140E585-B0E0-8045-BF4B-26F2CB8BE51C}"/>
                  </a:ext>
                </a:extLst>
              </p:cNvPr>
              <p:cNvSpPr>
                <a:spLocks noRot="1" noChangeAspect="1" noMove="1" noResize="1" noEditPoints="1" noAdjustHandles="1" noChangeArrowheads="1" noChangeShapeType="1" noTextEdit="1"/>
              </p:cNvSpPr>
              <p:nvPr/>
            </p:nvSpPr>
            <p:spPr>
              <a:xfrm>
                <a:off x="6096000" y="4325247"/>
                <a:ext cx="1264644"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F6FE2CC9-9967-2B48-B7F7-1522719E06CD}"/>
                  </a:ext>
                </a:extLst>
              </p:cNvPr>
              <p:cNvSpPr/>
              <p:nvPr/>
            </p:nvSpPr>
            <p:spPr>
              <a:xfrm>
                <a:off x="9299178" y="432524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4</m:t>
                          </m:r>
                        </m:num>
                        <m:den>
                          <m:r>
                            <a:rPr lang="en-GB" sz="2400" b="0" i="1" smtClean="0">
                              <a:solidFill>
                                <a:schemeClr val="bg1"/>
                              </a:solidFill>
                              <a:latin typeface="Cambria Math" panose="02040503050406030204" pitchFamily="18" charset="0"/>
                            </a:rPr>
                            <m:t>16</m:t>
                          </m:r>
                        </m:den>
                      </m:f>
                    </m:oMath>
                  </m:oMathPara>
                </a14:m>
                <a:endParaRPr lang="en-US" sz="2400" dirty="0">
                  <a:solidFill>
                    <a:schemeClr val="bg1"/>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F6FE2CC9-9967-2B48-B7F7-1522719E06CD}"/>
                  </a:ext>
                </a:extLst>
              </p:cNvPr>
              <p:cNvSpPr>
                <a:spLocks noRot="1" noChangeAspect="1" noMove="1" noResize="1" noEditPoints="1" noAdjustHandles="1" noChangeArrowheads="1" noChangeShapeType="1" noTextEdit="1"/>
              </p:cNvSpPr>
              <p:nvPr/>
            </p:nvSpPr>
            <p:spPr>
              <a:xfrm>
                <a:off x="9299178" y="4325247"/>
                <a:ext cx="1283478"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graphicFrame>
        <p:nvGraphicFramePr>
          <p:cNvPr id="18" name="Table 17">
            <a:extLst>
              <a:ext uri="{FF2B5EF4-FFF2-40B4-BE49-F238E27FC236}">
                <a16:creationId xmlns:a16="http://schemas.microsoft.com/office/drawing/2014/main" id="{07F0E520-4F4E-E849-96B3-78FB1F6E6D81}"/>
              </a:ext>
            </a:extLst>
          </p:cNvPr>
          <p:cNvGraphicFramePr>
            <a:graphicFrameLocks noGrp="1"/>
          </p:cNvGraphicFramePr>
          <p:nvPr>
            <p:extLst>
              <p:ext uri="{D42A27DB-BD31-4B8C-83A1-F6EECF244321}">
                <p14:modId xmlns:p14="http://schemas.microsoft.com/office/powerpoint/2010/main" val="2570667655"/>
              </p:ext>
            </p:extLst>
          </p:nvPr>
        </p:nvGraphicFramePr>
        <p:xfrm>
          <a:off x="3494259" y="4102218"/>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1718561564"/>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4266372651"/>
                    </a:ext>
                  </a:extLst>
                </a:gridCol>
              </a:tblGrid>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531257406"/>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960486231"/>
                  </a:ext>
                </a:extLst>
              </a:tr>
            </a:tbl>
          </a:graphicData>
        </a:graphic>
      </p:graphicFrame>
    </p:spTree>
    <p:extLst>
      <p:ext uri="{BB962C8B-B14F-4D97-AF65-F5344CB8AC3E}">
        <p14:creationId xmlns:p14="http://schemas.microsoft.com/office/powerpoint/2010/main" val="981986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br>
              <a:rPr lang="en-GB" sz="2800" dirty="0">
                <a:latin typeface="Lato Light"/>
              </a:rPr>
            </a:br>
            <a:endParaRPr lang="en-GB" sz="2800" dirty="0">
              <a:latin typeface="Lato Light"/>
            </a:endParaRPr>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Use the model below to help you write equivalent fraction statements. </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graphicFrame>
        <p:nvGraphicFramePr>
          <p:cNvPr id="7" name="Table 6">
            <a:extLst>
              <a:ext uri="{FF2B5EF4-FFF2-40B4-BE49-F238E27FC236}">
                <a16:creationId xmlns:a16="http://schemas.microsoft.com/office/drawing/2014/main" id="{954C6DF8-10BB-BD4F-821E-9E20A09B543B}"/>
              </a:ext>
            </a:extLst>
          </p:cNvPr>
          <p:cNvGraphicFramePr>
            <a:graphicFrameLocks noGrp="1"/>
          </p:cNvGraphicFramePr>
          <p:nvPr/>
        </p:nvGraphicFramePr>
        <p:xfrm>
          <a:off x="838199" y="2782406"/>
          <a:ext cx="2247372" cy="1146360"/>
        </p:xfrm>
        <a:graphic>
          <a:graphicData uri="http://schemas.openxmlformats.org/drawingml/2006/table">
            <a:tbl>
              <a:tblPr firstRow="1" bandRow="1">
                <a:tableStyleId>{5940675A-B579-460E-94D1-54222C63F5DA}</a:tableStyleId>
              </a:tblPr>
              <a:tblGrid>
                <a:gridCol w="1123686">
                  <a:extLst>
                    <a:ext uri="{9D8B030D-6E8A-4147-A177-3AD203B41FA5}">
                      <a16:colId xmlns:a16="http://schemas.microsoft.com/office/drawing/2014/main" val="2503987911"/>
                    </a:ext>
                  </a:extLst>
                </a:gridCol>
                <a:gridCol w="1123686">
                  <a:extLst>
                    <a:ext uri="{9D8B030D-6E8A-4147-A177-3AD203B41FA5}">
                      <a16:colId xmlns:a16="http://schemas.microsoft.com/office/drawing/2014/main" val="3746123684"/>
                    </a:ext>
                  </a:extLst>
                </a:gridCol>
              </a:tblGrid>
              <a:tr h="1146360">
                <a:tc>
                  <a:txBody>
                    <a:bodyPr/>
                    <a:lstStyle/>
                    <a:p>
                      <a:endParaRPr lang="en-US" sz="2400" dirty="0">
                        <a:latin typeface="OpenDyslexicAlta" pitchFamily="2" charset="77"/>
                      </a:endParaRPr>
                    </a:p>
                  </a:txBody>
                  <a:tcPr>
                    <a:solidFill>
                      <a:srgbClr val="7957D5"/>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8" name="Picture 7">
            <a:extLst>
              <a:ext uri="{FF2B5EF4-FFF2-40B4-BE49-F238E27FC236}">
                <a16:creationId xmlns:a16="http://schemas.microsoft.com/office/drawing/2014/main" id="{BF098677-A614-3F46-BA3A-1B5F493E71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2996597"/>
            <a:ext cx="829983" cy="844918"/>
          </a:xfrm>
          <a:prstGeom prst="rect">
            <a:avLst/>
          </a:prstGeom>
        </p:spPr>
      </p:pic>
      <p:sp>
        <p:nvSpPr>
          <p:cNvPr id="9" name="Rectangle 8">
            <a:extLst>
              <a:ext uri="{FF2B5EF4-FFF2-40B4-BE49-F238E27FC236}">
                <a16:creationId xmlns:a16="http://schemas.microsoft.com/office/drawing/2014/main" id="{3C9FD2CD-91F9-734A-A0DC-AE2A2D07B160}"/>
              </a:ext>
            </a:extLst>
          </p:cNvPr>
          <p:cNvSpPr/>
          <p:nvPr/>
        </p:nvSpPr>
        <p:spPr>
          <a:xfrm>
            <a:off x="7942079" y="3006541"/>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0" name="Rounded Rectangle 9">
                <a:extLst>
                  <a:ext uri="{FF2B5EF4-FFF2-40B4-BE49-F238E27FC236}">
                    <a16:creationId xmlns:a16="http://schemas.microsoft.com/office/drawing/2014/main" id="{E798C7EB-E6B4-E847-921A-CAC97D6F7D7B}"/>
                  </a:ext>
                </a:extLst>
              </p:cNvPr>
              <p:cNvSpPr/>
              <p:nvPr/>
            </p:nvSpPr>
            <p:spPr>
              <a:xfrm>
                <a:off x="6096000" y="300654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2</m:t>
                          </m:r>
                        </m:den>
                      </m:f>
                    </m:oMath>
                  </m:oMathPara>
                </a14:m>
                <a:endParaRPr lang="en-US" sz="2400" dirty="0">
                  <a:solidFill>
                    <a:srgbClr val="FF3860"/>
                  </a:solidFill>
                  <a:latin typeface="OpenDyslexicAlta" pitchFamily="2" charset="77"/>
                </a:endParaRPr>
              </a:p>
            </p:txBody>
          </p:sp>
        </mc:Choice>
        <mc:Fallback xmlns="">
          <p:sp>
            <p:nvSpPr>
              <p:cNvPr id="10" name="Rounded Rectangle 9">
                <a:extLst>
                  <a:ext uri="{FF2B5EF4-FFF2-40B4-BE49-F238E27FC236}">
                    <a16:creationId xmlns:a16="http://schemas.microsoft.com/office/drawing/2014/main" id="{E798C7EB-E6B4-E847-921A-CAC97D6F7D7B}"/>
                  </a:ext>
                </a:extLst>
              </p:cNvPr>
              <p:cNvSpPr>
                <a:spLocks noRot="1" noChangeAspect="1" noMove="1" noResize="1" noEditPoints="1" noAdjustHandles="1" noChangeArrowheads="1" noChangeShapeType="1" noTextEdit="1"/>
              </p:cNvSpPr>
              <p:nvPr/>
            </p:nvSpPr>
            <p:spPr>
              <a:xfrm>
                <a:off x="6096000" y="3006541"/>
                <a:ext cx="1264644"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448EC7B0-B62D-F347-8ED2-4B365DCE710F}"/>
                  </a:ext>
                </a:extLst>
              </p:cNvPr>
              <p:cNvSpPr/>
              <p:nvPr/>
            </p:nvSpPr>
            <p:spPr>
              <a:xfrm>
                <a:off x="9299178" y="300654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4</m:t>
                          </m:r>
                        </m:num>
                        <m:den>
                          <m:r>
                            <a:rPr lang="en-GB" sz="2400" b="0" i="1" smtClean="0">
                              <a:solidFill>
                                <a:srgbClr val="FF3860"/>
                              </a:solidFill>
                              <a:latin typeface="Cambria Math" panose="02040503050406030204" pitchFamily="18" charset="0"/>
                            </a:rPr>
                            <m:t>8</m:t>
                          </m:r>
                        </m:den>
                      </m:f>
                    </m:oMath>
                  </m:oMathPara>
                </a14:m>
                <a:endParaRPr lang="en-US" sz="2400" dirty="0">
                  <a:solidFill>
                    <a:srgbClr val="FF3860"/>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448EC7B0-B62D-F347-8ED2-4B365DCE710F}"/>
                  </a:ext>
                </a:extLst>
              </p:cNvPr>
              <p:cNvSpPr>
                <a:spLocks noRot="1" noChangeAspect="1" noMove="1" noResize="1" noEditPoints="1" noAdjustHandles="1" noChangeArrowheads="1" noChangeShapeType="1" noTextEdit="1"/>
              </p:cNvSpPr>
              <p:nvPr/>
            </p:nvSpPr>
            <p:spPr>
              <a:xfrm>
                <a:off x="9299178" y="3006541"/>
                <a:ext cx="1283478"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p:graphicFrame>
        <p:nvGraphicFramePr>
          <p:cNvPr id="12" name="Table 11">
            <a:extLst>
              <a:ext uri="{FF2B5EF4-FFF2-40B4-BE49-F238E27FC236}">
                <a16:creationId xmlns:a16="http://schemas.microsoft.com/office/drawing/2014/main" id="{016B6D18-D9A5-3E4D-9F5C-27EBADDEAF40}"/>
              </a:ext>
            </a:extLst>
          </p:cNvPr>
          <p:cNvGraphicFramePr>
            <a:graphicFrameLocks noGrp="1"/>
          </p:cNvGraphicFramePr>
          <p:nvPr/>
        </p:nvGraphicFramePr>
        <p:xfrm>
          <a:off x="3494259" y="2783512"/>
          <a:ext cx="2247372" cy="1146360"/>
        </p:xfrm>
        <a:graphic>
          <a:graphicData uri="http://schemas.openxmlformats.org/drawingml/2006/table">
            <a:tbl>
              <a:tblPr firstRow="1" bandRow="1">
                <a:tableStyleId>{5940675A-B579-460E-94D1-54222C63F5DA}</a:tableStyleId>
              </a:tblPr>
              <a:tblGrid>
                <a:gridCol w="1123686">
                  <a:extLst>
                    <a:ext uri="{9D8B030D-6E8A-4147-A177-3AD203B41FA5}">
                      <a16:colId xmlns:a16="http://schemas.microsoft.com/office/drawing/2014/main" val="2503987911"/>
                    </a:ext>
                  </a:extLst>
                </a:gridCol>
                <a:gridCol w="1123686">
                  <a:extLst>
                    <a:ext uri="{9D8B030D-6E8A-4147-A177-3AD203B41FA5}">
                      <a16:colId xmlns:a16="http://schemas.microsoft.com/office/drawing/2014/main" val="3746123684"/>
                    </a:ext>
                  </a:extLst>
                </a:gridCol>
              </a:tblGrid>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531257406"/>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960486231"/>
                  </a:ext>
                </a:extLst>
              </a:tr>
            </a:tbl>
          </a:graphicData>
        </a:graphic>
      </p:graphicFrame>
      <p:graphicFrame>
        <p:nvGraphicFramePr>
          <p:cNvPr id="13" name="Table 12">
            <a:extLst>
              <a:ext uri="{FF2B5EF4-FFF2-40B4-BE49-F238E27FC236}">
                <a16:creationId xmlns:a16="http://schemas.microsoft.com/office/drawing/2014/main" id="{004B03C4-6F78-F348-83C5-F687AB6B906F}"/>
              </a:ext>
            </a:extLst>
          </p:cNvPr>
          <p:cNvGraphicFramePr>
            <a:graphicFrameLocks noGrp="1"/>
          </p:cNvGraphicFramePr>
          <p:nvPr/>
        </p:nvGraphicFramePr>
        <p:xfrm>
          <a:off x="838199" y="410111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4041933210"/>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3331347840"/>
                    </a:ext>
                  </a:extLst>
                </a:gridCol>
              </a:tblGrid>
              <a:tr h="1146360">
                <a:tc>
                  <a:txBody>
                    <a:bodyPr/>
                    <a:lstStyle/>
                    <a:p>
                      <a:endParaRPr lang="en-US" sz="2400" dirty="0">
                        <a:latin typeface="OpenDyslexicAlta" pitchFamily="2" charset="77"/>
                      </a:endParaRPr>
                    </a:p>
                  </a:txBody>
                  <a:tcPr>
                    <a:solidFill>
                      <a:srgbClr val="7957D5"/>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14" name="Picture 13">
            <a:extLst>
              <a:ext uri="{FF2B5EF4-FFF2-40B4-BE49-F238E27FC236}">
                <a16:creationId xmlns:a16="http://schemas.microsoft.com/office/drawing/2014/main" id="{4A0904BE-A31E-8845-A169-192C729104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4315303"/>
            <a:ext cx="829983" cy="844918"/>
          </a:xfrm>
          <a:prstGeom prst="rect">
            <a:avLst/>
          </a:prstGeom>
        </p:spPr>
      </p:pic>
      <p:sp>
        <p:nvSpPr>
          <p:cNvPr id="15" name="Rectangle 14">
            <a:extLst>
              <a:ext uri="{FF2B5EF4-FFF2-40B4-BE49-F238E27FC236}">
                <a16:creationId xmlns:a16="http://schemas.microsoft.com/office/drawing/2014/main" id="{48C5FBD0-C8D6-6D41-82CC-9FBDD54D2DCE}"/>
              </a:ext>
            </a:extLst>
          </p:cNvPr>
          <p:cNvSpPr/>
          <p:nvPr/>
        </p:nvSpPr>
        <p:spPr>
          <a:xfrm>
            <a:off x="7942079" y="432524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7140E585-B0E0-8045-BF4B-26F2CB8BE51C}"/>
                  </a:ext>
                </a:extLst>
              </p:cNvPr>
              <p:cNvSpPr/>
              <p:nvPr/>
            </p:nvSpPr>
            <p:spPr>
              <a:xfrm>
                <a:off x="6096000" y="432524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4</m:t>
                          </m:r>
                        </m:den>
                      </m:f>
                    </m:oMath>
                  </m:oMathPara>
                </a14:m>
                <a:endParaRPr lang="en-US" sz="2400"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7140E585-B0E0-8045-BF4B-26F2CB8BE51C}"/>
                  </a:ext>
                </a:extLst>
              </p:cNvPr>
              <p:cNvSpPr>
                <a:spLocks noRot="1" noChangeAspect="1" noMove="1" noResize="1" noEditPoints="1" noAdjustHandles="1" noChangeArrowheads="1" noChangeShapeType="1" noTextEdit="1"/>
              </p:cNvSpPr>
              <p:nvPr/>
            </p:nvSpPr>
            <p:spPr>
              <a:xfrm>
                <a:off x="6096000" y="4325247"/>
                <a:ext cx="1264644"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F6FE2CC9-9967-2B48-B7F7-1522719E06CD}"/>
                  </a:ext>
                </a:extLst>
              </p:cNvPr>
              <p:cNvSpPr/>
              <p:nvPr/>
            </p:nvSpPr>
            <p:spPr>
              <a:xfrm>
                <a:off x="9299178" y="432524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4</m:t>
                          </m:r>
                        </m:num>
                        <m:den>
                          <m:r>
                            <a:rPr lang="en-GB" sz="2400" b="0" i="1" smtClean="0">
                              <a:solidFill>
                                <a:srgbClr val="FF3860"/>
                              </a:solidFill>
                              <a:latin typeface="Cambria Math" panose="02040503050406030204" pitchFamily="18" charset="0"/>
                            </a:rPr>
                            <m:t>16</m:t>
                          </m:r>
                        </m:den>
                      </m:f>
                    </m:oMath>
                  </m:oMathPara>
                </a14:m>
                <a:endParaRPr lang="en-US" sz="2400"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F6FE2CC9-9967-2B48-B7F7-1522719E06CD}"/>
                  </a:ext>
                </a:extLst>
              </p:cNvPr>
              <p:cNvSpPr>
                <a:spLocks noRot="1" noChangeAspect="1" noMove="1" noResize="1" noEditPoints="1" noAdjustHandles="1" noChangeArrowheads="1" noChangeShapeType="1" noTextEdit="1"/>
              </p:cNvSpPr>
              <p:nvPr/>
            </p:nvSpPr>
            <p:spPr>
              <a:xfrm>
                <a:off x="9299178" y="4325247"/>
                <a:ext cx="1283478"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graphicFrame>
        <p:nvGraphicFramePr>
          <p:cNvPr id="18" name="Table 17">
            <a:extLst>
              <a:ext uri="{FF2B5EF4-FFF2-40B4-BE49-F238E27FC236}">
                <a16:creationId xmlns:a16="http://schemas.microsoft.com/office/drawing/2014/main" id="{07F0E520-4F4E-E849-96B3-78FB1F6E6D81}"/>
              </a:ext>
            </a:extLst>
          </p:cNvPr>
          <p:cNvGraphicFramePr>
            <a:graphicFrameLocks noGrp="1"/>
          </p:cNvGraphicFramePr>
          <p:nvPr/>
        </p:nvGraphicFramePr>
        <p:xfrm>
          <a:off x="3494259" y="4102218"/>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1718561564"/>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4266372651"/>
                    </a:ext>
                  </a:extLst>
                </a:gridCol>
              </a:tblGrid>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531257406"/>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737511224"/>
                  </a:ext>
                </a:extLst>
              </a:tr>
              <a:tr h="286590">
                <a:tc>
                  <a:txBody>
                    <a:bodyPr/>
                    <a:lstStyle/>
                    <a:p>
                      <a:endParaRPr lang="en-US" sz="1200" dirty="0">
                        <a:latin typeface="OpenDyslexicAlta" pitchFamily="2" charset="77"/>
                      </a:endParaRPr>
                    </a:p>
                  </a:txBody>
                  <a:tcPr>
                    <a:solidFill>
                      <a:srgbClr val="7957D5"/>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960486231"/>
                  </a:ext>
                </a:extLst>
              </a:tr>
            </a:tbl>
          </a:graphicData>
        </a:graphic>
      </p:graphicFrame>
      <p:sp>
        <p:nvSpPr>
          <p:cNvPr id="25" name="TextBox 24">
            <a:extLst>
              <a:ext uri="{FF2B5EF4-FFF2-40B4-BE49-F238E27FC236}">
                <a16:creationId xmlns:a16="http://schemas.microsoft.com/office/drawing/2014/main" id="{46873E1F-E191-4042-B381-E0294061BE5B}"/>
              </a:ext>
            </a:extLst>
          </p:cNvPr>
          <p:cNvSpPr txBox="1"/>
          <p:nvPr/>
        </p:nvSpPr>
        <p:spPr>
          <a:xfrm>
            <a:off x="902494" y="652462"/>
            <a:ext cx="841057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Click the link to hear the answers explained:</a:t>
            </a:r>
          </a:p>
          <a:p>
            <a:r>
              <a:rPr lang="en-US" dirty="0">
                <a:ea typeface="+mn-lt"/>
                <a:cs typeface="+mn-lt"/>
                <a:hlinkClick r:id="rId8"/>
              </a:rPr>
              <a:t>https://www.loom.com/share/bcfa743fa88542638e69a37afc1878a4</a:t>
            </a:r>
            <a:endParaRPr lang="en-US"/>
          </a:p>
          <a:p>
            <a:endParaRPr lang="en-US" dirty="0">
              <a:ea typeface="+mn-lt"/>
              <a:cs typeface="+mn-lt"/>
            </a:endParaRPr>
          </a:p>
        </p:txBody>
      </p:sp>
    </p:spTree>
    <p:extLst>
      <p:ext uri="{BB962C8B-B14F-4D97-AF65-F5344CB8AC3E}">
        <p14:creationId xmlns:p14="http://schemas.microsoft.com/office/powerpoint/2010/main" val="1312854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Activity 1:</a:t>
            </a:r>
          </a:p>
          <a:p>
            <a:pPr marL="0" indent="0" algn="just">
              <a:buClr>
                <a:srgbClr val="23D160"/>
              </a:buClr>
              <a:buSzPct val="85000"/>
              <a:buNone/>
            </a:pPr>
            <a:r>
              <a:rPr lang="en-GB" sz="2200" dirty="0"/>
              <a:t>Use the model below to help you write equivalent fraction statements. </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graphicFrame>
        <p:nvGraphicFramePr>
          <p:cNvPr id="7" name="Table 6">
            <a:extLst>
              <a:ext uri="{FF2B5EF4-FFF2-40B4-BE49-F238E27FC236}">
                <a16:creationId xmlns:a16="http://schemas.microsoft.com/office/drawing/2014/main" id="{954C6DF8-10BB-BD4F-821E-9E20A09B543B}"/>
              </a:ext>
            </a:extLst>
          </p:cNvPr>
          <p:cNvGraphicFramePr>
            <a:graphicFrameLocks noGrp="1"/>
          </p:cNvGraphicFramePr>
          <p:nvPr>
            <p:extLst>
              <p:ext uri="{D42A27DB-BD31-4B8C-83A1-F6EECF244321}">
                <p14:modId xmlns:p14="http://schemas.microsoft.com/office/powerpoint/2010/main" val="3081606016"/>
              </p:ext>
            </p:extLst>
          </p:nvPr>
        </p:nvGraphicFramePr>
        <p:xfrm>
          <a:off x="838199" y="2782406"/>
          <a:ext cx="2247372" cy="1146360"/>
        </p:xfrm>
        <a:graphic>
          <a:graphicData uri="http://schemas.openxmlformats.org/drawingml/2006/table">
            <a:tbl>
              <a:tblPr firstRow="1" bandRow="1">
                <a:tableStyleId>{5940675A-B579-460E-94D1-54222C63F5DA}</a:tableStyleId>
              </a:tblPr>
              <a:tblGrid>
                <a:gridCol w="749124">
                  <a:extLst>
                    <a:ext uri="{9D8B030D-6E8A-4147-A177-3AD203B41FA5}">
                      <a16:colId xmlns:a16="http://schemas.microsoft.com/office/drawing/2014/main" val="2503987911"/>
                    </a:ext>
                  </a:extLst>
                </a:gridCol>
                <a:gridCol w="749124">
                  <a:extLst>
                    <a:ext uri="{9D8B030D-6E8A-4147-A177-3AD203B41FA5}">
                      <a16:colId xmlns:a16="http://schemas.microsoft.com/office/drawing/2014/main" val="3746123684"/>
                    </a:ext>
                  </a:extLst>
                </a:gridCol>
                <a:gridCol w="749124">
                  <a:extLst>
                    <a:ext uri="{9D8B030D-6E8A-4147-A177-3AD203B41FA5}">
                      <a16:colId xmlns:a16="http://schemas.microsoft.com/office/drawing/2014/main" val="1413543702"/>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8" name="Picture 7">
            <a:extLst>
              <a:ext uri="{FF2B5EF4-FFF2-40B4-BE49-F238E27FC236}">
                <a16:creationId xmlns:a16="http://schemas.microsoft.com/office/drawing/2014/main" id="{BF098677-A614-3F46-BA3A-1B5F493E71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2996597"/>
            <a:ext cx="829983" cy="844918"/>
          </a:xfrm>
          <a:prstGeom prst="rect">
            <a:avLst/>
          </a:prstGeom>
        </p:spPr>
      </p:pic>
      <p:sp>
        <p:nvSpPr>
          <p:cNvPr id="9" name="Rectangle 8">
            <a:extLst>
              <a:ext uri="{FF2B5EF4-FFF2-40B4-BE49-F238E27FC236}">
                <a16:creationId xmlns:a16="http://schemas.microsoft.com/office/drawing/2014/main" id="{3C9FD2CD-91F9-734A-A0DC-AE2A2D07B160}"/>
              </a:ext>
            </a:extLst>
          </p:cNvPr>
          <p:cNvSpPr/>
          <p:nvPr/>
        </p:nvSpPr>
        <p:spPr>
          <a:xfrm>
            <a:off x="7942079" y="3006541"/>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0" name="Rounded Rectangle 9">
                <a:extLst>
                  <a:ext uri="{FF2B5EF4-FFF2-40B4-BE49-F238E27FC236}">
                    <a16:creationId xmlns:a16="http://schemas.microsoft.com/office/drawing/2014/main" id="{E798C7EB-E6B4-E847-921A-CAC97D6F7D7B}"/>
                  </a:ext>
                </a:extLst>
              </p:cNvPr>
              <p:cNvSpPr/>
              <p:nvPr/>
            </p:nvSpPr>
            <p:spPr>
              <a:xfrm>
                <a:off x="6096000" y="300654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3</m:t>
                          </m:r>
                        </m:den>
                      </m:f>
                    </m:oMath>
                  </m:oMathPara>
                </a14:m>
                <a:endParaRPr lang="en-US" sz="2400" dirty="0">
                  <a:solidFill>
                    <a:schemeClr val="bg1"/>
                  </a:solidFill>
                  <a:latin typeface="OpenDyslexicAlta" pitchFamily="2" charset="77"/>
                </a:endParaRPr>
              </a:p>
            </p:txBody>
          </p:sp>
        </mc:Choice>
        <mc:Fallback xmlns="">
          <p:sp>
            <p:nvSpPr>
              <p:cNvPr id="10" name="Rounded Rectangle 9">
                <a:extLst>
                  <a:ext uri="{FF2B5EF4-FFF2-40B4-BE49-F238E27FC236}">
                    <a16:creationId xmlns:a16="http://schemas.microsoft.com/office/drawing/2014/main" id="{E798C7EB-E6B4-E847-921A-CAC97D6F7D7B}"/>
                  </a:ext>
                </a:extLst>
              </p:cNvPr>
              <p:cNvSpPr>
                <a:spLocks noRot="1" noChangeAspect="1" noMove="1" noResize="1" noEditPoints="1" noAdjustHandles="1" noChangeArrowheads="1" noChangeShapeType="1" noTextEdit="1"/>
              </p:cNvSpPr>
              <p:nvPr/>
            </p:nvSpPr>
            <p:spPr>
              <a:xfrm>
                <a:off x="6096000" y="3006541"/>
                <a:ext cx="1264644"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448EC7B0-B62D-F347-8ED2-4B365DCE710F}"/>
                  </a:ext>
                </a:extLst>
              </p:cNvPr>
              <p:cNvSpPr/>
              <p:nvPr/>
            </p:nvSpPr>
            <p:spPr>
              <a:xfrm>
                <a:off x="9299178" y="300654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3</m:t>
                          </m:r>
                        </m:num>
                        <m:den>
                          <m:r>
                            <a:rPr lang="en-GB" sz="2400" b="0" i="1" smtClean="0">
                              <a:solidFill>
                                <a:schemeClr val="bg1"/>
                              </a:solidFill>
                              <a:latin typeface="Cambria Math" panose="02040503050406030204" pitchFamily="18" charset="0"/>
                            </a:rPr>
                            <m:t>9</m:t>
                          </m:r>
                        </m:den>
                      </m:f>
                    </m:oMath>
                  </m:oMathPara>
                </a14:m>
                <a:endParaRPr lang="en-US" sz="2400" dirty="0">
                  <a:solidFill>
                    <a:schemeClr val="bg1"/>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448EC7B0-B62D-F347-8ED2-4B365DCE710F}"/>
                  </a:ext>
                </a:extLst>
              </p:cNvPr>
              <p:cNvSpPr>
                <a:spLocks noRot="1" noChangeAspect="1" noMove="1" noResize="1" noEditPoints="1" noAdjustHandles="1" noChangeArrowheads="1" noChangeShapeType="1" noTextEdit="1"/>
              </p:cNvSpPr>
              <p:nvPr/>
            </p:nvSpPr>
            <p:spPr>
              <a:xfrm>
                <a:off x="9299178" y="3006541"/>
                <a:ext cx="1283478"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p:graphicFrame>
        <p:nvGraphicFramePr>
          <p:cNvPr id="12" name="Table 11">
            <a:extLst>
              <a:ext uri="{FF2B5EF4-FFF2-40B4-BE49-F238E27FC236}">
                <a16:creationId xmlns:a16="http://schemas.microsoft.com/office/drawing/2014/main" id="{016B6D18-D9A5-3E4D-9F5C-27EBADDEAF40}"/>
              </a:ext>
            </a:extLst>
          </p:cNvPr>
          <p:cNvGraphicFramePr>
            <a:graphicFrameLocks noGrp="1"/>
          </p:cNvGraphicFramePr>
          <p:nvPr>
            <p:extLst>
              <p:ext uri="{D42A27DB-BD31-4B8C-83A1-F6EECF244321}">
                <p14:modId xmlns:p14="http://schemas.microsoft.com/office/powerpoint/2010/main" val="3731694056"/>
              </p:ext>
            </p:extLst>
          </p:nvPr>
        </p:nvGraphicFramePr>
        <p:xfrm>
          <a:off x="3494259" y="2783512"/>
          <a:ext cx="2247372" cy="1146360"/>
        </p:xfrm>
        <a:graphic>
          <a:graphicData uri="http://schemas.openxmlformats.org/drawingml/2006/table">
            <a:tbl>
              <a:tblPr firstRow="1" bandRow="1">
                <a:tableStyleId>{5940675A-B579-460E-94D1-54222C63F5DA}</a:tableStyleId>
              </a:tblPr>
              <a:tblGrid>
                <a:gridCol w="749124">
                  <a:extLst>
                    <a:ext uri="{9D8B030D-6E8A-4147-A177-3AD203B41FA5}">
                      <a16:colId xmlns:a16="http://schemas.microsoft.com/office/drawing/2014/main" val="2503987911"/>
                    </a:ext>
                  </a:extLst>
                </a:gridCol>
                <a:gridCol w="749124">
                  <a:extLst>
                    <a:ext uri="{9D8B030D-6E8A-4147-A177-3AD203B41FA5}">
                      <a16:colId xmlns:a16="http://schemas.microsoft.com/office/drawing/2014/main" val="3746123684"/>
                    </a:ext>
                  </a:extLst>
                </a:gridCol>
                <a:gridCol w="749124">
                  <a:extLst>
                    <a:ext uri="{9D8B030D-6E8A-4147-A177-3AD203B41FA5}">
                      <a16:colId xmlns:a16="http://schemas.microsoft.com/office/drawing/2014/main" val="2939993183"/>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graphicFrame>
        <p:nvGraphicFramePr>
          <p:cNvPr id="13" name="Table 12">
            <a:extLst>
              <a:ext uri="{FF2B5EF4-FFF2-40B4-BE49-F238E27FC236}">
                <a16:creationId xmlns:a16="http://schemas.microsoft.com/office/drawing/2014/main" id="{004B03C4-6F78-F348-83C5-F687AB6B906F}"/>
              </a:ext>
            </a:extLst>
          </p:cNvPr>
          <p:cNvGraphicFramePr>
            <a:graphicFrameLocks noGrp="1"/>
          </p:cNvGraphicFramePr>
          <p:nvPr>
            <p:extLst>
              <p:ext uri="{D42A27DB-BD31-4B8C-83A1-F6EECF244321}">
                <p14:modId xmlns:p14="http://schemas.microsoft.com/office/powerpoint/2010/main" val="3195136092"/>
              </p:ext>
            </p:extLst>
          </p:nvPr>
        </p:nvGraphicFramePr>
        <p:xfrm>
          <a:off x="838199" y="410111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4041933210"/>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3331347840"/>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14" name="Picture 13">
            <a:extLst>
              <a:ext uri="{FF2B5EF4-FFF2-40B4-BE49-F238E27FC236}">
                <a16:creationId xmlns:a16="http://schemas.microsoft.com/office/drawing/2014/main" id="{4A0904BE-A31E-8845-A169-192C729104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4315303"/>
            <a:ext cx="829983" cy="844918"/>
          </a:xfrm>
          <a:prstGeom prst="rect">
            <a:avLst/>
          </a:prstGeom>
        </p:spPr>
      </p:pic>
      <p:sp>
        <p:nvSpPr>
          <p:cNvPr id="15" name="Rectangle 14">
            <a:extLst>
              <a:ext uri="{FF2B5EF4-FFF2-40B4-BE49-F238E27FC236}">
                <a16:creationId xmlns:a16="http://schemas.microsoft.com/office/drawing/2014/main" id="{48C5FBD0-C8D6-6D41-82CC-9FBDD54D2DCE}"/>
              </a:ext>
            </a:extLst>
          </p:cNvPr>
          <p:cNvSpPr/>
          <p:nvPr/>
        </p:nvSpPr>
        <p:spPr>
          <a:xfrm>
            <a:off x="7942079" y="432524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7140E585-B0E0-8045-BF4B-26F2CB8BE51C}"/>
                  </a:ext>
                </a:extLst>
              </p:cNvPr>
              <p:cNvSpPr/>
              <p:nvPr/>
            </p:nvSpPr>
            <p:spPr>
              <a:xfrm>
                <a:off x="6096000" y="432524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1</m:t>
                          </m:r>
                        </m:num>
                        <m:den>
                          <m:r>
                            <a:rPr lang="en-GB" sz="2400" b="0" i="1" smtClean="0">
                              <a:solidFill>
                                <a:schemeClr val="bg1"/>
                              </a:solidFill>
                              <a:latin typeface="Cambria Math" panose="02040503050406030204" pitchFamily="18" charset="0"/>
                            </a:rPr>
                            <m:t>4</m:t>
                          </m:r>
                        </m:den>
                      </m:f>
                    </m:oMath>
                  </m:oMathPara>
                </a14:m>
                <a:endParaRPr lang="en-US" sz="2400" dirty="0">
                  <a:solidFill>
                    <a:schemeClr val="bg1"/>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7140E585-B0E0-8045-BF4B-26F2CB8BE51C}"/>
                  </a:ext>
                </a:extLst>
              </p:cNvPr>
              <p:cNvSpPr>
                <a:spLocks noRot="1" noChangeAspect="1" noMove="1" noResize="1" noEditPoints="1" noAdjustHandles="1" noChangeArrowheads="1" noChangeShapeType="1" noTextEdit="1"/>
              </p:cNvSpPr>
              <p:nvPr/>
            </p:nvSpPr>
            <p:spPr>
              <a:xfrm>
                <a:off x="6096000" y="4325247"/>
                <a:ext cx="1264644"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F6FE2CC9-9967-2B48-B7F7-1522719E06CD}"/>
                  </a:ext>
                </a:extLst>
              </p:cNvPr>
              <p:cNvSpPr/>
              <p:nvPr/>
            </p:nvSpPr>
            <p:spPr>
              <a:xfrm>
                <a:off x="9299178" y="432524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3</m:t>
                          </m:r>
                        </m:num>
                        <m:den>
                          <m:r>
                            <a:rPr lang="en-GB" sz="2400" b="0" i="1" smtClean="0">
                              <a:solidFill>
                                <a:schemeClr val="bg1"/>
                              </a:solidFill>
                              <a:latin typeface="Cambria Math" panose="02040503050406030204" pitchFamily="18" charset="0"/>
                            </a:rPr>
                            <m:t>12</m:t>
                          </m:r>
                        </m:den>
                      </m:f>
                    </m:oMath>
                  </m:oMathPara>
                </a14:m>
                <a:endParaRPr lang="en-US" sz="2400" dirty="0">
                  <a:solidFill>
                    <a:schemeClr val="bg1"/>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F6FE2CC9-9967-2B48-B7F7-1522719E06CD}"/>
                  </a:ext>
                </a:extLst>
              </p:cNvPr>
              <p:cNvSpPr>
                <a:spLocks noRot="1" noChangeAspect="1" noMove="1" noResize="1" noEditPoints="1" noAdjustHandles="1" noChangeArrowheads="1" noChangeShapeType="1" noTextEdit="1"/>
              </p:cNvSpPr>
              <p:nvPr/>
            </p:nvSpPr>
            <p:spPr>
              <a:xfrm>
                <a:off x="9299178" y="4325247"/>
                <a:ext cx="1283478"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graphicFrame>
        <p:nvGraphicFramePr>
          <p:cNvPr id="19" name="Table 18">
            <a:extLst>
              <a:ext uri="{FF2B5EF4-FFF2-40B4-BE49-F238E27FC236}">
                <a16:creationId xmlns:a16="http://schemas.microsoft.com/office/drawing/2014/main" id="{0B0536AB-32F3-5746-B083-211463BE076D}"/>
              </a:ext>
            </a:extLst>
          </p:cNvPr>
          <p:cNvGraphicFramePr>
            <a:graphicFrameLocks noGrp="1"/>
          </p:cNvGraphicFramePr>
          <p:nvPr>
            <p:extLst>
              <p:ext uri="{D42A27DB-BD31-4B8C-83A1-F6EECF244321}">
                <p14:modId xmlns:p14="http://schemas.microsoft.com/office/powerpoint/2010/main" val="3184175095"/>
              </p:ext>
            </p:extLst>
          </p:nvPr>
        </p:nvGraphicFramePr>
        <p:xfrm>
          <a:off x="838199" y="5512947"/>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1931107112"/>
                    </a:ext>
                  </a:extLst>
                </a:gridCol>
                <a:gridCol w="561843">
                  <a:extLst>
                    <a:ext uri="{9D8B030D-6E8A-4147-A177-3AD203B41FA5}">
                      <a16:colId xmlns:a16="http://schemas.microsoft.com/office/drawing/2014/main" val="1791476253"/>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20" name="Picture 19">
            <a:extLst>
              <a:ext uri="{FF2B5EF4-FFF2-40B4-BE49-F238E27FC236}">
                <a16:creationId xmlns:a16="http://schemas.microsoft.com/office/drawing/2014/main" id="{751126B1-D5FA-D340-A082-A175239CAC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5727138"/>
            <a:ext cx="829983" cy="844918"/>
          </a:xfrm>
          <a:prstGeom prst="rect">
            <a:avLst/>
          </a:prstGeom>
        </p:spPr>
      </p:pic>
      <p:sp>
        <p:nvSpPr>
          <p:cNvPr id="21" name="Rectangle 20">
            <a:extLst>
              <a:ext uri="{FF2B5EF4-FFF2-40B4-BE49-F238E27FC236}">
                <a16:creationId xmlns:a16="http://schemas.microsoft.com/office/drawing/2014/main" id="{81F6FAC7-5122-1643-8E0E-E370CBA1E919}"/>
              </a:ext>
            </a:extLst>
          </p:cNvPr>
          <p:cNvSpPr/>
          <p:nvPr/>
        </p:nvSpPr>
        <p:spPr>
          <a:xfrm>
            <a:off x="7942079" y="5737082"/>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22" name="Rounded Rectangle 21">
                <a:extLst>
                  <a:ext uri="{FF2B5EF4-FFF2-40B4-BE49-F238E27FC236}">
                    <a16:creationId xmlns:a16="http://schemas.microsoft.com/office/drawing/2014/main" id="{CC054ACF-8227-8A41-ADD6-187B46F60E4C}"/>
                  </a:ext>
                </a:extLst>
              </p:cNvPr>
              <p:cNvSpPr/>
              <p:nvPr/>
            </p:nvSpPr>
            <p:spPr>
              <a:xfrm>
                <a:off x="6096000" y="5737082"/>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3</m:t>
                          </m:r>
                        </m:num>
                        <m:den>
                          <m:r>
                            <a:rPr lang="en-GB" sz="2400" b="0" i="1" smtClean="0">
                              <a:solidFill>
                                <a:schemeClr val="bg1"/>
                              </a:solidFill>
                              <a:latin typeface="Cambria Math" panose="02040503050406030204" pitchFamily="18" charset="0"/>
                            </a:rPr>
                            <m:t>4</m:t>
                          </m:r>
                        </m:den>
                      </m:f>
                    </m:oMath>
                  </m:oMathPara>
                </a14:m>
                <a:endParaRPr lang="en-US" sz="2400" dirty="0">
                  <a:solidFill>
                    <a:schemeClr val="bg1"/>
                  </a:solidFill>
                  <a:latin typeface="OpenDyslexicAlta" pitchFamily="2" charset="77"/>
                </a:endParaRPr>
              </a:p>
            </p:txBody>
          </p:sp>
        </mc:Choice>
        <mc:Fallback xmlns="">
          <p:sp>
            <p:nvSpPr>
              <p:cNvPr id="22" name="Rounded Rectangle 21">
                <a:extLst>
                  <a:ext uri="{FF2B5EF4-FFF2-40B4-BE49-F238E27FC236}">
                    <a16:creationId xmlns:a16="http://schemas.microsoft.com/office/drawing/2014/main" id="{CC054ACF-8227-8A41-ADD6-187B46F60E4C}"/>
                  </a:ext>
                </a:extLst>
              </p:cNvPr>
              <p:cNvSpPr>
                <a:spLocks noRot="1" noChangeAspect="1" noMove="1" noResize="1" noEditPoints="1" noAdjustHandles="1" noChangeArrowheads="1" noChangeShapeType="1" noTextEdit="1"/>
              </p:cNvSpPr>
              <p:nvPr/>
            </p:nvSpPr>
            <p:spPr>
              <a:xfrm>
                <a:off x="6096000" y="5737082"/>
                <a:ext cx="1264644" cy="844918"/>
              </a:xfrm>
              <a:prstGeom prst="roundRect">
                <a:avLst/>
              </a:prstGeom>
              <a:blipFill>
                <a:blip r:embed="rId8"/>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Rounded Rectangle 22">
                <a:extLst>
                  <a:ext uri="{FF2B5EF4-FFF2-40B4-BE49-F238E27FC236}">
                    <a16:creationId xmlns:a16="http://schemas.microsoft.com/office/drawing/2014/main" id="{482A2935-58D8-9D44-917E-79D92D45B27F}"/>
                  </a:ext>
                </a:extLst>
              </p:cNvPr>
              <p:cNvSpPr/>
              <p:nvPr/>
            </p:nvSpPr>
            <p:spPr>
              <a:xfrm>
                <a:off x="9299178" y="5737082"/>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bg1"/>
                              </a:solidFill>
                              <a:latin typeface="Cambria Math" panose="02040503050406030204" pitchFamily="18" charset="0"/>
                            </a:rPr>
                          </m:ctrlPr>
                        </m:fPr>
                        <m:num>
                          <m:r>
                            <a:rPr lang="en-GB" sz="2400" b="0" i="1" smtClean="0">
                              <a:solidFill>
                                <a:schemeClr val="bg1"/>
                              </a:solidFill>
                              <a:latin typeface="Cambria Math" panose="02040503050406030204" pitchFamily="18" charset="0"/>
                            </a:rPr>
                            <m:t>9</m:t>
                          </m:r>
                        </m:num>
                        <m:den>
                          <m:r>
                            <a:rPr lang="en-GB" sz="2400" b="0" i="1" smtClean="0">
                              <a:solidFill>
                                <a:schemeClr val="bg1"/>
                              </a:solidFill>
                              <a:latin typeface="Cambria Math" panose="02040503050406030204" pitchFamily="18" charset="0"/>
                            </a:rPr>
                            <m:t>12</m:t>
                          </m:r>
                        </m:den>
                      </m:f>
                    </m:oMath>
                  </m:oMathPara>
                </a14:m>
                <a:endParaRPr lang="en-US" sz="2400" dirty="0">
                  <a:solidFill>
                    <a:schemeClr val="bg1"/>
                  </a:solidFill>
                  <a:latin typeface="OpenDyslexicAlta" pitchFamily="2" charset="77"/>
                </a:endParaRPr>
              </a:p>
            </p:txBody>
          </p:sp>
        </mc:Choice>
        <mc:Fallback xmlns="">
          <p:sp>
            <p:nvSpPr>
              <p:cNvPr id="23" name="Rounded Rectangle 22">
                <a:extLst>
                  <a:ext uri="{FF2B5EF4-FFF2-40B4-BE49-F238E27FC236}">
                    <a16:creationId xmlns:a16="http://schemas.microsoft.com/office/drawing/2014/main" id="{482A2935-58D8-9D44-917E-79D92D45B27F}"/>
                  </a:ext>
                </a:extLst>
              </p:cNvPr>
              <p:cNvSpPr>
                <a:spLocks noRot="1" noChangeAspect="1" noMove="1" noResize="1" noEditPoints="1" noAdjustHandles="1" noChangeArrowheads="1" noChangeShapeType="1" noTextEdit="1"/>
              </p:cNvSpPr>
              <p:nvPr/>
            </p:nvSpPr>
            <p:spPr>
              <a:xfrm>
                <a:off x="9299178" y="5737082"/>
                <a:ext cx="1283478" cy="844918"/>
              </a:xfrm>
              <a:prstGeom prst="roundRect">
                <a:avLst/>
              </a:prstGeom>
              <a:blipFill>
                <a:blip r:embed="rId9"/>
                <a:stretch>
                  <a:fillRect b="-1449"/>
                </a:stretch>
              </a:blipFill>
              <a:ln w="19050">
                <a:solidFill>
                  <a:schemeClr val="tx1"/>
                </a:solidFill>
              </a:ln>
            </p:spPr>
            <p:txBody>
              <a:bodyPr/>
              <a:lstStyle/>
              <a:p>
                <a:r>
                  <a:rPr lang="en-US">
                    <a:noFill/>
                  </a:rPr>
                  <a:t> </a:t>
                </a:r>
              </a:p>
            </p:txBody>
          </p:sp>
        </mc:Fallback>
      </mc:AlternateContent>
      <p:graphicFrame>
        <p:nvGraphicFramePr>
          <p:cNvPr id="26" name="Table 25">
            <a:extLst>
              <a:ext uri="{FF2B5EF4-FFF2-40B4-BE49-F238E27FC236}">
                <a16:creationId xmlns:a16="http://schemas.microsoft.com/office/drawing/2014/main" id="{1516C050-009D-C240-A05C-F41C39B8601F}"/>
              </a:ext>
            </a:extLst>
          </p:cNvPr>
          <p:cNvGraphicFramePr>
            <a:graphicFrameLocks noGrp="1"/>
          </p:cNvGraphicFramePr>
          <p:nvPr>
            <p:extLst>
              <p:ext uri="{D42A27DB-BD31-4B8C-83A1-F6EECF244321}">
                <p14:modId xmlns:p14="http://schemas.microsoft.com/office/powerpoint/2010/main" val="1988423648"/>
              </p:ext>
            </p:extLst>
          </p:nvPr>
        </p:nvGraphicFramePr>
        <p:xfrm>
          <a:off x="3494259" y="410575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2939993183"/>
                    </a:ext>
                  </a:extLst>
                </a:gridCol>
                <a:gridCol w="561843">
                  <a:extLst>
                    <a:ext uri="{9D8B030D-6E8A-4147-A177-3AD203B41FA5}">
                      <a16:colId xmlns:a16="http://schemas.microsoft.com/office/drawing/2014/main" val="3545738771"/>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graphicFrame>
        <p:nvGraphicFramePr>
          <p:cNvPr id="27" name="Table 26">
            <a:extLst>
              <a:ext uri="{FF2B5EF4-FFF2-40B4-BE49-F238E27FC236}">
                <a16:creationId xmlns:a16="http://schemas.microsoft.com/office/drawing/2014/main" id="{1F2ADC88-4ADD-5F4A-A32A-D08AADDFF48F}"/>
              </a:ext>
            </a:extLst>
          </p:cNvPr>
          <p:cNvGraphicFramePr>
            <a:graphicFrameLocks noGrp="1"/>
          </p:cNvGraphicFramePr>
          <p:nvPr>
            <p:extLst>
              <p:ext uri="{D42A27DB-BD31-4B8C-83A1-F6EECF244321}">
                <p14:modId xmlns:p14="http://schemas.microsoft.com/office/powerpoint/2010/main" val="3947618310"/>
              </p:ext>
            </p:extLst>
          </p:nvPr>
        </p:nvGraphicFramePr>
        <p:xfrm>
          <a:off x="3470797" y="5512947"/>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2939993183"/>
                    </a:ext>
                  </a:extLst>
                </a:gridCol>
                <a:gridCol w="561843">
                  <a:extLst>
                    <a:ext uri="{9D8B030D-6E8A-4147-A177-3AD203B41FA5}">
                      <a16:colId xmlns:a16="http://schemas.microsoft.com/office/drawing/2014/main" val="3545738771"/>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spTree>
    <p:extLst>
      <p:ext uri="{BB962C8B-B14F-4D97-AF65-F5344CB8AC3E}">
        <p14:creationId xmlns:p14="http://schemas.microsoft.com/office/powerpoint/2010/main" val="2320306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Activity 1:</a:t>
            </a:r>
          </a:p>
          <a:p>
            <a:pPr marL="0" indent="0" algn="just">
              <a:buClr>
                <a:srgbClr val="23D160"/>
              </a:buClr>
              <a:buSzPct val="85000"/>
              <a:buNone/>
            </a:pPr>
            <a:r>
              <a:rPr lang="en-GB" sz="2200" dirty="0"/>
              <a:t>Use the model below to help you write equivalent fraction statements. </a:t>
            </a:r>
          </a:p>
          <a:p>
            <a:pPr marL="0" indent="0" algn="just">
              <a:buClr>
                <a:srgbClr val="23D160"/>
              </a:buClr>
              <a:buSzPct val="85000"/>
              <a:buNone/>
            </a:pPr>
            <a:endParaRPr lang="en-GB" sz="2200" dirty="0"/>
          </a:p>
          <a:p>
            <a:pPr marL="0" indent="0" algn="just">
              <a:buClr>
                <a:srgbClr val="23D160"/>
              </a:buClr>
              <a:buSzPct val="85000"/>
              <a:buNone/>
            </a:pPr>
            <a:endParaRPr lang="en-GB" sz="2200" dirty="0"/>
          </a:p>
        </p:txBody>
      </p:sp>
      <p:graphicFrame>
        <p:nvGraphicFramePr>
          <p:cNvPr id="7" name="Table 6">
            <a:extLst>
              <a:ext uri="{FF2B5EF4-FFF2-40B4-BE49-F238E27FC236}">
                <a16:creationId xmlns:a16="http://schemas.microsoft.com/office/drawing/2014/main" id="{954C6DF8-10BB-BD4F-821E-9E20A09B543B}"/>
              </a:ext>
            </a:extLst>
          </p:cNvPr>
          <p:cNvGraphicFramePr>
            <a:graphicFrameLocks noGrp="1"/>
          </p:cNvGraphicFramePr>
          <p:nvPr/>
        </p:nvGraphicFramePr>
        <p:xfrm>
          <a:off x="838199" y="2782406"/>
          <a:ext cx="2247372" cy="1146360"/>
        </p:xfrm>
        <a:graphic>
          <a:graphicData uri="http://schemas.openxmlformats.org/drawingml/2006/table">
            <a:tbl>
              <a:tblPr firstRow="1" bandRow="1">
                <a:tableStyleId>{5940675A-B579-460E-94D1-54222C63F5DA}</a:tableStyleId>
              </a:tblPr>
              <a:tblGrid>
                <a:gridCol w="749124">
                  <a:extLst>
                    <a:ext uri="{9D8B030D-6E8A-4147-A177-3AD203B41FA5}">
                      <a16:colId xmlns:a16="http://schemas.microsoft.com/office/drawing/2014/main" val="2503987911"/>
                    </a:ext>
                  </a:extLst>
                </a:gridCol>
                <a:gridCol w="749124">
                  <a:extLst>
                    <a:ext uri="{9D8B030D-6E8A-4147-A177-3AD203B41FA5}">
                      <a16:colId xmlns:a16="http://schemas.microsoft.com/office/drawing/2014/main" val="3746123684"/>
                    </a:ext>
                  </a:extLst>
                </a:gridCol>
                <a:gridCol w="749124">
                  <a:extLst>
                    <a:ext uri="{9D8B030D-6E8A-4147-A177-3AD203B41FA5}">
                      <a16:colId xmlns:a16="http://schemas.microsoft.com/office/drawing/2014/main" val="1413543702"/>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8" name="Picture 7">
            <a:extLst>
              <a:ext uri="{FF2B5EF4-FFF2-40B4-BE49-F238E27FC236}">
                <a16:creationId xmlns:a16="http://schemas.microsoft.com/office/drawing/2014/main" id="{BF098677-A614-3F46-BA3A-1B5F493E71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2996597"/>
            <a:ext cx="829983" cy="844918"/>
          </a:xfrm>
          <a:prstGeom prst="rect">
            <a:avLst/>
          </a:prstGeom>
        </p:spPr>
      </p:pic>
      <p:sp>
        <p:nvSpPr>
          <p:cNvPr id="9" name="Rectangle 8">
            <a:extLst>
              <a:ext uri="{FF2B5EF4-FFF2-40B4-BE49-F238E27FC236}">
                <a16:creationId xmlns:a16="http://schemas.microsoft.com/office/drawing/2014/main" id="{3C9FD2CD-91F9-734A-A0DC-AE2A2D07B160}"/>
              </a:ext>
            </a:extLst>
          </p:cNvPr>
          <p:cNvSpPr/>
          <p:nvPr/>
        </p:nvSpPr>
        <p:spPr>
          <a:xfrm>
            <a:off x="7942079" y="3006541"/>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0" name="Rounded Rectangle 9">
                <a:extLst>
                  <a:ext uri="{FF2B5EF4-FFF2-40B4-BE49-F238E27FC236}">
                    <a16:creationId xmlns:a16="http://schemas.microsoft.com/office/drawing/2014/main" id="{E798C7EB-E6B4-E847-921A-CAC97D6F7D7B}"/>
                  </a:ext>
                </a:extLst>
              </p:cNvPr>
              <p:cNvSpPr/>
              <p:nvPr/>
            </p:nvSpPr>
            <p:spPr>
              <a:xfrm>
                <a:off x="6096000" y="300654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3</m:t>
                          </m:r>
                        </m:den>
                      </m:f>
                    </m:oMath>
                  </m:oMathPara>
                </a14:m>
                <a:endParaRPr lang="en-US" sz="2400" dirty="0">
                  <a:solidFill>
                    <a:srgbClr val="FF3860"/>
                  </a:solidFill>
                  <a:latin typeface="OpenDyslexicAlta" pitchFamily="2" charset="77"/>
                </a:endParaRPr>
              </a:p>
            </p:txBody>
          </p:sp>
        </mc:Choice>
        <mc:Fallback xmlns="">
          <p:sp>
            <p:nvSpPr>
              <p:cNvPr id="10" name="Rounded Rectangle 9">
                <a:extLst>
                  <a:ext uri="{FF2B5EF4-FFF2-40B4-BE49-F238E27FC236}">
                    <a16:creationId xmlns:a16="http://schemas.microsoft.com/office/drawing/2014/main" id="{E798C7EB-E6B4-E847-921A-CAC97D6F7D7B}"/>
                  </a:ext>
                </a:extLst>
              </p:cNvPr>
              <p:cNvSpPr>
                <a:spLocks noRot="1" noChangeAspect="1" noMove="1" noResize="1" noEditPoints="1" noAdjustHandles="1" noChangeArrowheads="1" noChangeShapeType="1" noTextEdit="1"/>
              </p:cNvSpPr>
              <p:nvPr/>
            </p:nvSpPr>
            <p:spPr>
              <a:xfrm>
                <a:off x="6096000" y="3006541"/>
                <a:ext cx="1264644"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ounded Rectangle 10">
                <a:extLst>
                  <a:ext uri="{FF2B5EF4-FFF2-40B4-BE49-F238E27FC236}">
                    <a16:creationId xmlns:a16="http://schemas.microsoft.com/office/drawing/2014/main" id="{448EC7B0-B62D-F347-8ED2-4B365DCE710F}"/>
                  </a:ext>
                </a:extLst>
              </p:cNvPr>
              <p:cNvSpPr/>
              <p:nvPr/>
            </p:nvSpPr>
            <p:spPr>
              <a:xfrm>
                <a:off x="9299178" y="300654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3</m:t>
                          </m:r>
                        </m:num>
                        <m:den>
                          <m:r>
                            <a:rPr lang="en-GB" sz="2400" b="0" i="1" smtClean="0">
                              <a:solidFill>
                                <a:srgbClr val="FF3860"/>
                              </a:solidFill>
                              <a:latin typeface="Cambria Math" panose="02040503050406030204" pitchFamily="18" charset="0"/>
                            </a:rPr>
                            <m:t>9</m:t>
                          </m:r>
                        </m:den>
                      </m:f>
                    </m:oMath>
                  </m:oMathPara>
                </a14:m>
                <a:endParaRPr lang="en-US" sz="2400" dirty="0">
                  <a:solidFill>
                    <a:srgbClr val="FF3860"/>
                  </a:solidFill>
                  <a:latin typeface="OpenDyslexicAlta" pitchFamily="2" charset="77"/>
                </a:endParaRPr>
              </a:p>
            </p:txBody>
          </p:sp>
        </mc:Choice>
        <mc:Fallback xmlns="">
          <p:sp>
            <p:nvSpPr>
              <p:cNvPr id="11" name="Rounded Rectangle 10">
                <a:extLst>
                  <a:ext uri="{FF2B5EF4-FFF2-40B4-BE49-F238E27FC236}">
                    <a16:creationId xmlns:a16="http://schemas.microsoft.com/office/drawing/2014/main" id="{448EC7B0-B62D-F347-8ED2-4B365DCE710F}"/>
                  </a:ext>
                </a:extLst>
              </p:cNvPr>
              <p:cNvSpPr>
                <a:spLocks noRot="1" noChangeAspect="1" noMove="1" noResize="1" noEditPoints="1" noAdjustHandles="1" noChangeArrowheads="1" noChangeShapeType="1" noTextEdit="1"/>
              </p:cNvSpPr>
              <p:nvPr/>
            </p:nvSpPr>
            <p:spPr>
              <a:xfrm>
                <a:off x="9299178" y="3006541"/>
                <a:ext cx="1283478"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p:graphicFrame>
        <p:nvGraphicFramePr>
          <p:cNvPr id="12" name="Table 11">
            <a:extLst>
              <a:ext uri="{FF2B5EF4-FFF2-40B4-BE49-F238E27FC236}">
                <a16:creationId xmlns:a16="http://schemas.microsoft.com/office/drawing/2014/main" id="{016B6D18-D9A5-3E4D-9F5C-27EBADDEAF40}"/>
              </a:ext>
            </a:extLst>
          </p:cNvPr>
          <p:cNvGraphicFramePr>
            <a:graphicFrameLocks noGrp="1"/>
          </p:cNvGraphicFramePr>
          <p:nvPr/>
        </p:nvGraphicFramePr>
        <p:xfrm>
          <a:off x="3494259" y="2783512"/>
          <a:ext cx="2247372" cy="1146360"/>
        </p:xfrm>
        <a:graphic>
          <a:graphicData uri="http://schemas.openxmlformats.org/drawingml/2006/table">
            <a:tbl>
              <a:tblPr firstRow="1" bandRow="1">
                <a:tableStyleId>{5940675A-B579-460E-94D1-54222C63F5DA}</a:tableStyleId>
              </a:tblPr>
              <a:tblGrid>
                <a:gridCol w="749124">
                  <a:extLst>
                    <a:ext uri="{9D8B030D-6E8A-4147-A177-3AD203B41FA5}">
                      <a16:colId xmlns:a16="http://schemas.microsoft.com/office/drawing/2014/main" val="2503987911"/>
                    </a:ext>
                  </a:extLst>
                </a:gridCol>
                <a:gridCol w="749124">
                  <a:extLst>
                    <a:ext uri="{9D8B030D-6E8A-4147-A177-3AD203B41FA5}">
                      <a16:colId xmlns:a16="http://schemas.microsoft.com/office/drawing/2014/main" val="3746123684"/>
                    </a:ext>
                  </a:extLst>
                </a:gridCol>
                <a:gridCol w="749124">
                  <a:extLst>
                    <a:ext uri="{9D8B030D-6E8A-4147-A177-3AD203B41FA5}">
                      <a16:colId xmlns:a16="http://schemas.microsoft.com/office/drawing/2014/main" val="2939993183"/>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graphicFrame>
        <p:nvGraphicFramePr>
          <p:cNvPr id="13" name="Table 12">
            <a:extLst>
              <a:ext uri="{FF2B5EF4-FFF2-40B4-BE49-F238E27FC236}">
                <a16:creationId xmlns:a16="http://schemas.microsoft.com/office/drawing/2014/main" id="{004B03C4-6F78-F348-83C5-F687AB6B906F}"/>
              </a:ext>
            </a:extLst>
          </p:cNvPr>
          <p:cNvGraphicFramePr>
            <a:graphicFrameLocks noGrp="1"/>
          </p:cNvGraphicFramePr>
          <p:nvPr/>
        </p:nvGraphicFramePr>
        <p:xfrm>
          <a:off x="838199" y="410111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4041933210"/>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3331347840"/>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14" name="Picture 13">
            <a:extLst>
              <a:ext uri="{FF2B5EF4-FFF2-40B4-BE49-F238E27FC236}">
                <a16:creationId xmlns:a16="http://schemas.microsoft.com/office/drawing/2014/main" id="{4A0904BE-A31E-8845-A169-192C729104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4315303"/>
            <a:ext cx="829983" cy="844918"/>
          </a:xfrm>
          <a:prstGeom prst="rect">
            <a:avLst/>
          </a:prstGeom>
        </p:spPr>
      </p:pic>
      <p:sp>
        <p:nvSpPr>
          <p:cNvPr id="15" name="Rectangle 14">
            <a:extLst>
              <a:ext uri="{FF2B5EF4-FFF2-40B4-BE49-F238E27FC236}">
                <a16:creationId xmlns:a16="http://schemas.microsoft.com/office/drawing/2014/main" id="{48C5FBD0-C8D6-6D41-82CC-9FBDD54D2DCE}"/>
              </a:ext>
            </a:extLst>
          </p:cNvPr>
          <p:cNvSpPr/>
          <p:nvPr/>
        </p:nvSpPr>
        <p:spPr>
          <a:xfrm>
            <a:off x="7942079" y="4325247"/>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16" name="Rounded Rectangle 15">
                <a:extLst>
                  <a:ext uri="{FF2B5EF4-FFF2-40B4-BE49-F238E27FC236}">
                    <a16:creationId xmlns:a16="http://schemas.microsoft.com/office/drawing/2014/main" id="{7140E585-B0E0-8045-BF4B-26F2CB8BE51C}"/>
                  </a:ext>
                </a:extLst>
              </p:cNvPr>
              <p:cNvSpPr/>
              <p:nvPr/>
            </p:nvSpPr>
            <p:spPr>
              <a:xfrm>
                <a:off x="6096000" y="432524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rgbClr val="FF3860"/>
                              </a:solidFill>
                              <a:latin typeface="Cambria Math" panose="02040503050406030204" pitchFamily="18" charset="0"/>
                            </a:rPr>
                            <m:t>4</m:t>
                          </m:r>
                        </m:den>
                      </m:f>
                    </m:oMath>
                  </m:oMathPara>
                </a14:m>
                <a:endParaRPr lang="en-US" sz="2400" dirty="0">
                  <a:solidFill>
                    <a:srgbClr val="FF3860"/>
                  </a:solidFill>
                  <a:latin typeface="OpenDyslexicAlta" pitchFamily="2" charset="77"/>
                </a:endParaRPr>
              </a:p>
            </p:txBody>
          </p:sp>
        </mc:Choice>
        <mc:Fallback xmlns="">
          <p:sp>
            <p:nvSpPr>
              <p:cNvPr id="16" name="Rounded Rectangle 15">
                <a:extLst>
                  <a:ext uri="{FF2B5EF4-FFF2-40B4-BE49-F238E27FC236}">
                    <a16:creationId xmlns:a16="http://schemas.microsoft.com/office/drawing/2014/main" id="{7140E585-B0E0-8045-BF4B-26F2CB8BE51C}"/>
                  </a:ext>
                </a:extLst>
              </p:cNvPr>
              <p:cNvSpPr>
                <a:spLocks noRot="1" noChangeAspect="1" noMove="1" noResize="1" noEditPoints="1" noAdjustHandles="1" noChangeArrowheads="1" noChangeShapeType="1" noTextEdit="1"/>
              </p:cNvSpPr>
              <p:nvPr/>
            </p:nvSpPr>
            <p:spPr>
              <a:xfrm>
                <a:off x="6096000" y="4325247"/>
                <a:ext cx="1264644" cy="844918"/>
              </a:xfrm>
              <a:prstGeom prst="roundRect">
                <a:avLst/>
              </a:prstGeom>
              <a:blipFill>
                <a:blip r:embed="rId6"/>
                <a:stretch>
                  <a:fillRect/>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F6FE2CC9-9967-2B48-B7F7-1522719E06CD}"/>
                  </a:ext>
                </a:extLst>
              </p:cNvPr>
              <p:cNvSpPr/>
              <p:nvPr/>
            </p:nvSpPr>
            <p:spPr>
              <a:xfrm>
                <a:off x="9299178" y="432524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3</m:t>
                          </m:r>
                        </m:num>
                        <m:den>
                          <m:r>
                            <a:rPr lang="en-GB" sz="2400" b="0" i="1" smtClean="0">
                              <a:solidFill>
                                <a:srgbClr val="FF3860"/>
                              </a:solidFill>
                              <a:latin typeface="Cambria Math" panose="02040503050406030204" pitchFamily="18" charset="0"/>
                            </a:rPr>
                            <m:t>12</m:t>
                          </m:r>
                        </m:den>
                      </m:f>
                    </m:oMath>
                  </m:oMathPara>
                </a14:m>
                <a:endParaRPr lang="en-US" sz="2400" dirty="0">
                  <a:solidFill>
                    <a:srgbClr val="FF3860"/>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F6FE2CC9-9967-2B48-B7F7-1522719E06CD}"/>
                  </a:ext>
                </a:extLst>
              </p:cNvPr>
              <p:cNvSpPr>
                <a:spLocks noRot="1" noChangeAspect="1" noMove="1" noResize="1" noEditPoints="1" noAdjustHandles="1" noChangeArrowheads="1" noChangeShapeType="1" noTextEdit="1"/>
              </p:cNvSpPr>
              <p:nvPr/>
            </p:nvSpPr>
            <p:spPr>
              <a:xfrm>
                <a:off x="9299178" y="4325247"/>
                <a:ext cx="1283478" cy="844918"/>
              </a:xfrm>
              <a:prstGeom prst="roundRect">
                <a:avLst/>
              </a:prstGeom>
              <a:blipFill>
                <a:blip r:embed="rId7"/>
                <a:stretch>
                  <a:fillRect/>
                </a:stretch>
              </a:blipFill>
              <a:ln w="19050">
                <a:solidFill>
                  <a:schemeClr val="tx1"/>
                </a:solidFill>
              </a:ln>
            </p:spPr>
            <p:txBody>
              <a:bodyPr/>
              <a:lstStyle/>
              <a:p>
                <a:r>
                  <a:rPr lang="en-US">
                    <a:noFill/>
                  </a:rPr>
                  <a:t> </a:t>
                </a:r>
              </a:p>
            </p:txBody>
          </p:sp>
        </mc:Fallback>
      </mc:AlternateContent>
      <p:graphicFrame>
        <p:nvGraphicFramePr>
          <p:cNvPr id="19" name="Table 18">
            <a:extLst>
              <a:ext uri="{FF2B5EF4-FFF2-40B4-BE49-F238E27FC236}">
                <a16:creationId xmlns:a16="http://schemas.microsoft.com/office/drawing/2014/main" id="{0B0536AB-32F3-5746-B083-211463BE076D}"/>
              </a:ext>
            </a:extLst>
          </p:cNvPr>
          <p:cNvGraphicFramePr>
            <a:graphicFrameLocks noGrp="1"/>
          </p:cNvGraphicFramePr>
          <p:nvPr/>
        </p:nvGraphicFramePr>
        <p:xfrm>
          <a:off x="838199" y="5512947"/>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1931107112"/>
                    </a:ext>
                  </a:extLst>
                </a:gridCol>
                <a:gridCol w="561843">
                  <a:extLst>
                    <a:ext uri="{9D8B030D-6E8A-4147-A177-3AD203B41FA5}">
                      <a16:colId xmlns:a16="http://schemas.microsoft.com/office/drawing/2014/main" val="1791476253"/>
                    </a:ext>
                  </a:extLst>
                </a:gridCol>
              </a:tblGrid>
              <a:tr h="1146360">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rgbClr val="23D160"/>
                    </a:solidFill>
                  </a:tcPr>
                </a:tc>
                <a:tc>
                  <a:txBody>
                    <a:bodyPr/>
                    <a:lstStyle/>
                    <a:p>
                      <a:endParaRPr lang="en-US" sz="24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bl>
          </a:graphicData>
        </a:graphic>
      </p:graphicFrame>
      <p:pic>
        <p:nvPicPr>
          <p:cNvPr id="20" name="Picture 19">
            <a:extLst>
              <a:ext uri="{FF2B5EF4-FFF2-40B4-BE49-F238E27FC236}">
                <a16:creationId xmlns:a16="http://schemas.microsoft.com/office/drawing/2014/main" id="{751126B1-D5FA-D340-A082-A175239CAC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7761" y="5727138"/>
            <a:ext cx="829983" cy="844918"/>
          </a:xfrm>
          <a:prstGeom prst="rect">
            <a:avLst/>
          </a:prstGeom>
        </p:spPr>
      </p:pic>
      <p:sp>
        <p:nvSpPr>
          <p:cNvPr id="21" name="Rectangle 20">
            <a:extLst>
              <a:ext uri="{FF2B5EF4-FFF2-40B4-BE49-F238E27FC236}">
                <a16:creationId xmlns:a16="http://schemas.microsoft.com/office/drawing/2014/main" id="{81F6FAC7-5122-1643-8E0E-E370CBA1E919}"/>
              </a:ext>
            </a:extLst>
          </p:cNvPr>
          <p:cNvSpPr/>
          <p:nvPr/>
        </p:nvSpPr>
        <p:spPr>
          <a:xfrm>
            <a:off x="7942079" y="5737082"/>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22" name="Rounded Rectangle 21">
                <a:extLst>
                  <a:ext uri="{FF2B5EF4-FFF2-40B4-BE49-F238E27FC236}">
                    <a16:creationId xmlns:a16="http://schemas.microsoft.com/office/drawing/2014/main" id="{CC054ACF-8227-8A41-ADD6-187B46F60E4C}"/>
                  </a:ext>
                </a:extLst>
              </p:cNvPr>
              <p:cNvSpPr/>
              <p:nvPr/>
            </p:nvSpPr>
            <p:spPr>
              <a:xfrm>
                <a:off x="6096000" y="5737082"/>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3</m:t>
                          </m:r>
                        </m:num>
                        <m:den>
                          <m:r>
                            <a:rPr lang="en-GB" sz="2400" b="0" i="1" smtClean="0">
                              <a:solidFill>
                                <a:srgbClr val="FF3860"/>
                              </a:solidFill>
                              <a:latin typeface="Cambria Math" panose="02040503050406030204" pitchFamily="18" charset="0"/>
                            </a:rPr>
                            <m:t>4</m:t>
                          </m:r>
                        </m:den>
                      </m:f>
                    </m:oMath>
                  </m:oMathPara>
                </a14:m>
                <a:endParaRPr lang="en-US" sz="2400" dirty="0">
                  <a:solidFill>
                    <a:srgbClr val="FF3860"/>
                  </a:solidFill>
                  <a:latin typeface="OpenDyslexicAlta" pitchFamily="2" charset="77"/>
                </a:endParaRPr>
              </a:p>
            </p:txBody>
          </p:sp>
        </mc:Choice>
        <mc:Fallback xmlns="">
          <p:sp>
            <p:nvSpPr>
              <p:cNvPr id="22" name="Rounded Rectangle 21">
                <a:extLst>
                  <a:ext uri="{FF2B5EF4-FFF2-40B4-BE49-F238E27FC236}">
                    <a16:creationId xmlns:a16="http://schemas.microsoft.com/office/drawing/2014/main" id="{CC054ACF-8227-8A41-ADD6-187B46F60E4C}"/>
                  </a:ext>
                </a:extLst>
              </p:cNvPr>
              <p:cNvSpPr>
                <a:spLocks noRot="1" noChangeAspect="1" noMove="1" noResize="1" noEditPoints="1" noAdjustHandles="1" noChangeArrowheads="1" noChangeShapeType="1" noTextEdit="1"/>
              </p:cNvSpPr>
              <p:nvPr/>
            </p:nvSpPr>
            <p:spPr>
              <a:xfrm>
                <a:off x="6096000" y="5737082"/>
                <a:ext cx="1264644" cy="844918"/>
              </a:xfrm>
              <a:prstGeom prst="roundRect">
                <a:avLst/>
              </a:prstGeom>
              <a:blipFill>
                <a:blip r:embed="rId8"/>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Rounded Rectangle 22">
                <a:extLst>
                  <a:ext uri="{FF2B5EF4-FFF2-40B4-BE49-F238E27FC236}">
                    <a16:creationId xmlns:a16="http://schemas.microsoft.com/office/drawing/2014/main" id="{482A2935-58D8-9D44-917E-79D92D45B27F}"/>
                  </a:ext>
                </a:extLst>
              </p:cNvPr>
              <p:cNvSpPr/>
              <p:nvPr/>
            </p:nvSpPr>
            <p:spPr>
              <a:xfrm>
                <a:off x="9299178" y="5737082"/>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rgbClr val="FF3860"/>
                              </a:solidFill>
                              <a:latin typeface="Cambria Math" panose="02040503050406030204" pitchFamily="18" charset="0"/>
                            </a:rPr>
                          </m:ctrlPr>
                        </m:fPr>
                        <m:num>
                          <m:r>
                            <a:rPr lang="en-GB" sz="2400" b="0" i="1" smtClean="0">
                              <a:solidFill>
                                <a:srgbClr val="FF3860"/>
                              </a:solidFill>
                              <a:latin typeface="Cambria Math" panose="02040503050406030204" pitchFamily="18" charset="0"/>
                            </a:rPr>
                            <m:t>9</m:t>
                          </m:r>
                        </m:num>
                        <m:den>
                          <m:r>
                            <a:rPr lang="en-GB" sz="2400" b="0" i="1" smtClean="0">
                              <a:solidFill>
                                <a:srgbClr val="FF3860"/>
                              </a:solidFill>
                              <a:latin typeface="Cambria Math" panose="02040503050406030204" pitchFamily="18" charset="0"/>
                            </a:rPr>
                            <m:t>12</m:t>
                          </m:r>
                        </m:den>
                      </m:f>
                    </m:oMath>
                  </m:oMathPara>
                </a14:m>
                <a:endParaRPr lang="en-US" sz="2400" dirty="0">
                  <a:solidFill>
                    <a:srgbClr val="FF3860"/>
                  </a:solidFill>
                  <a:latin typeface="OpenDyslexicAlta" pitchFamily="2" charset="77"/>
                </a:endParaRPr>
              </a:p>
            </p:txBody>
          </p:sp>
        </mc:Choice>
        <mc:Fallback xmlns="">
          <p:sp>
            <p:nvSpPr>
              <p:cNvPr id="23" name="Rounded Rectangle 22">
                <a:extLst>
                  <a:ext uri="{FF2B5EF4-FFF2-40B4-BE49-F238E27FC236}">
                    <a16:creationId xmlns:a16="http://schemas.microsoft.com/office/drawing/2014/main" id="{482A2935-58D8-9D44-917E-79D92D45B27F}"/>
                  </a:ext>
                </a:extLst>
              </p:cNvPr>
              <p:cNvSpPr>
                <a:spLocks noRot="1" noChangeAspect="1" noMove="1" noResize="1" noEditPoints="1" noAdjustHandles="1" noChangeArrowheads="1" noChangeShapeType="1" noTextEdit="1"/>
              </p:cNvSpPr>
              <p:nvPr/>
            </p:nvSpPr>
            <p:spPr>
              <a:xfrm>
                <a:off x="9299178" y="5737082"/>
                <a:ext cx="1283478" cy="844918"/>
              </a:xfrm>
              <a:prstGeom prst="roundRect">
                <a:avLst/>
              </a:prstGeom>
              <a:blipFill>
                <a:blip r:embed="rId9"/>
                <a:stretch>
                  <a:fillRect b="-1449"/>
                </a:stretch>
              </a:blipFill>
              <a:ln w="19050">
                <a:solidFill>
                  <a:schemeClr val="tx1"/>
                </a:solidFill>
              </a:ln>
            </p:spPr>
            <p:txBody>
              <a:bodyPr/>
              <a:lstStyle/>
              <a:p>
                <a:r>
                  <a:rPr lang="en-US">
                    <a:noFill/>
                  </a:rPr>
                  <a:t> </a:t>
                </a:r>
              </a:p>
            </p:txBody>
          </p:sp>
        </mc:Fallback>
      </mc:AlternateContent>
      <p:graphicFrame>
        <p:nvGraphicFramePr>
          <p:cNvPr id="26" name="Table 25">
            <a:extLst>
              <a:ext uri="{FF2B5EF4-FFF2-40B4-BE49-F238E27FC236}">
                <a16:creationId xmlns:a16="http://schemas.microsoft.com/office/drawing/2014/main" id="{1516C050-009D-C240-A05C-F41C39B8601F}"/>
              </a:ext>
            </a:extLst>
          </p:cNvPr>
          <p:cNvGraphicFramePr>
            <a:graphicFrameLocks noGrp="1"/>
          </p:cNvGraphicFramePr>
          <p:nvPr/>
        </p:nvGraphicFramePr>
        <p:xfrm>
          <a:off x="3494259" y="4105752"/>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2939993183"/>
                    </a:ext>
                  </a:extLst>
                </a:gridCol>
                <a:gridCol w="561843">
                  <a:extLst>
                    <a:ext uri="{9D8B030D-6E8A-4147-A177-3AD203B41FA5}">
                      <a16:colId xmlns:a16="http://schemas.microsoft.com/office/drawing/2014/main" val="3545738771"/>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graphicFrame>
        <p:nvGraphicFramePr>
          <p:cNvPr id="27" name="Table 26">
            <a:extLst>
              <a:ext uri="{FF2B5EF4-FFF2-40B4-BE49-F238E27FC236}">
                <a16:creationId xmlns:a16="http://schemas.microsoft.com/office/drawing/2014/main" id="{110456D2-9B5A-0F4B-83DB-D63A3631033A}"/>
              </a:ext>
            </a:extLst>
          </p:cNvPr>
          <p:cNvGraphicFramePr>
            <a:graphicFrameLocks noGrp="1"/>
          </p:cNvGraphicFramePr>
          <p:nvPr>
            <p:extLst>
              <p:ext uri="{D42A27DB-BD31-4B8C-83A1-F6EECF244321}">
                <p14:modId xmlns:p14="http://schemas.microsoft.com/office/powerpoint/2010/main" val="3947618310"/>
              </p:ext>
            </p:extLst>
          </p:nvPr>
        </p:nvGraphicFramePr>
        <p:xfrm>
          <a:off x="3470797" y="5512947"/>
          <a:ext cx="2247372" cy="1146360"/>
        </p:xfrm>
        <a:graphic>
          <a:graphicData uri="http://schemas.openxmlformats.org/drawingml/2006/table">
            <a:tbl>
              <a:tblPr firstRow="1" bandRow="1">
                <a:tableStyleId>{5940675A-B579-460E-94D1-54222C63F5DA}</a:tableStyleId>
              </a:tblPr>
              <a:tblGrid>
                <a:gridCol w="561843">
                  <a:extLst>
                    <a:ext uri="{9D8B030D-6E8A-4147-A177-3AD203B41FA5}">
                      <a16:colId xmlns:a16="http://schemas.microsoft.com/office/drawing/2014/main" val="2503987911"/>
                    </a:ext>
                  </a:extLst>
                </a:gridCol>
                <a:gridCol w="561843">
                  <a:extLst>
                    <a:ext uri="{9D8B030D-6E8A-4147-A177-3AD203B41FA5}">
                      <a16:colId xmlns:a16="http://schemas.microsoft.com/office/drawing/2014/main" val="3746123684"/>
                    </a:ext>
                  </a:extLst>
                </a:gridCol>
                <a:gridCol w="561843">
                  <a:extLst>
                    <a:ext uri="{9D8B030D-6E8A-4147-A177-3AD203B41FA5}">
                      <a16:colId xmlns:a16="http://schemas.microsoft.com/office/drawing/2014/main" val="2939993183"/>
                    </a:ext>
                  </a:extLst>
                </a:gridCol>
                <a:gridCol w="561843">
                  <a:extLst>
                    <a:ext uri="{9D8B030D-6E8A-4147-A177-3AD203B41FA5}">
                      <a16:colId xmlns:a16="http://schemas.microsoft.com/office/drawing/2014/main" val="3545738771"/>
                    </a:ext>
                  </a:extLst>
                </a:gridCol>
              </a:tblGrid>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3686403811"/>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2732850992"/>
                  </a:ext>
                </a:extLst>
              </a:tr>
              <a:tr h="382120">
                <a:tc>
                  <a:txBody>
                    <a:bodyPr/>
                    <a:lstStyle/>
                    <a:p>
                      <a:endParaRPr lang="en-US" sz="1200" dirty="0">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solidFill>
                          <a:srgbClr val="23D160"/>
                        </a:solidFill>
                        <a:latin typeface="OpenDyslexicAlta" pitchFamily="2" charset="77"/>
                      </a:endParaRPr>
                    </a:p>
                  </a:txBody>
                  <a:tcPr>
                    <a:solidFill>
                      <a:srgbClr val="23D160"/>
                    </a:solidFill>
                  </a:tcPr>
                </a:tc>
                <a:tc>
                  <a:txBody>
                    <a:bodyPr/>
                    <a:lstStyle/>
                    <a:p>
                      <a:endParaRPr lang="en-US" sz="1200" dirty="0">
                        <a:latin typeface="OpenDyslexicAlta" pitchFamily="2" charset="77"/>
                      </a:endParaRPr>
                    </a:p>
                  </a:txBody>
                  <a:tcPr>
                    <a:solidFill>
                      <a:schemeClr val="bg1"/>
                    </a:solidFill>
                  </a:tcPr>
                </a:tc>
                <a:extLst>
                  <a:ext uri="{0D108BD9-81ED-4DB2-BD59-A6C34878D82A}">
                    <a16:rowId xmlns:a16="http://schemas.microsoft.com/office/drawing/2014/main" val="1536989447"/>
                  </a:ext>
                </a:extLst>
              </a:tr>
            </a:tbl>
          </a:graphicData>
        </a:graphic>
      </p:graphicFrame>
    </p:spTree>
    <p:extLst>
      <p:ext uri="{BB962C8B-B14F-4D97-AF65-F5344CB8AC3E}">
        <p14:creationId xmlns:p14="http://schemas.microsoft.com/office/powerpoint/2010/main" val="1585001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a:xfrm>
            <a:off x="933450" y="615156"/>
            <a:ext cx="8780813" cy="1325563"/>
          </a:xfrm>
        </p:spPr>
        <p:txBody>
          <a:bodyPr>
            <a:normAutofit fontScale="90000"/>
          </a:bodyPr>
          <a:lstStyle/>
          <a:p>
            <a:r>
              <a:rPr lang="en-GB" sz="2000">
                <a:latin typeface="Lato Light"/>
              </a:rPr>
              <a:t>Click the link to hear me talk through the first one:</a:t>
            </a:r>
            <a:br>
              <a:rPr lang="en-GB" sz="2000" dirty="0">
                <a:latin typeface="Lato Light"/>
              </a:rPr>
            </a:br>
            <a:r>
              <a:rPr lang="en-GB" sz="2000">
                <a:latin typeface="Lato Light"/>
                <a:hlinkClick r:id="rId3"/>
              </a:rPr>
              <a:t>https://www.loom.com/share/fdab20998a0a4f208b4c90db8e91d0c4</a:t>
            </a:r>
            <a:br>
              <a:rPr lang="en-GB" sz="2000" dirty="0">
                <a:latin typeface="Lato Light"/>
              </a:rPr>
            </a:br>
            <a:br>
              <a:rPr lang="en-GB" sz="2800" dirty="0"/>
            </a:br>
            <a:endParaRPr lang="en-GB" sz="28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933449" y="1932781"/>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Ruth uses area models to support her understanding of using multiplication or division to find equivalent fractions.</a:t>
            </a:r>
          </a:p>
          <a:p>
            <a:pPr marL="0" indent="0" algn="just">
              <a:buClr>
                <a:srgbClr val="23D160"/>
              </a:buClr>
              <a:buSzPct val="85000"/>
              <a:buNone/>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a:p>
            <a:pPr marL="0" indent="0" algn="just">
              <a:buClr>
                <a:srgbClr val="23D160"/>
              </a:buClr>
              <a:buSzPct val="85000"/>
              <a:buNone/>
            </a:pPr>
            <a:endParaRPr lang="en-GB" sz="2200" dirty="0"/>
          </a:p>
        </p:txBody>
      </p:sp>
      <p:pic>
        <p:nvPicPr>
          <p:cNvPr id="5" name="Picture 4">
            <a:extLst>
              <a:ext uri="{FF2B5EF4-FFF2-40B4-BE49-F238E27FC236}">
                <a16:creationId xmlns:a16="http://schemas.microsoft.com/office/drawing/2014/main" id="{F27F4C18-7676-774B-8825-C94D63D42340}"/>
              </a:ext>
            </a:extLst>
          </p:cNvPr>
          <p:cNvPicPr>
            <a:picLocks noChangeAspect="1"/>
          </p:cNvPicPr>
          <p:nvPr/>
        </p:nvPicPr>
        <p:blipFill>
          <a:blip r:embed="rId4"/>
          <a:stretch>
            <a:fillRect/>
          </a:stretch>
        </p:blipFill>
        <p:spPr>
          <a:xfrm>
            <a:off x="5518382" y="2840292"/>
            <a:ext cx="6209792" cy="1615629"/>
          </a:xfrm>
          <a:prstGeom prst="rect">
            <a:avLst/>
          </a:prstGeom>
        </p:spPr>
      </p:pic>
      <p:pic>
        <p:nvPicPr>
          <p:cNvPr id="37" name="Picture 36">
            <a:extLst>
              <a:ext uri="{FF2B5EF4-FFF2-40B4-BE49-F238E27FC236}">
                <a16:creationId xmlns:a16="http://schemas.microsoft.com/office/drawing/2014/main" id="{546E3374-A1FE-A64F-970F-095E448C27C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00215" y="3303585"/>
            <a:ext cx="829983" cy="844918"/>
          </a:xfrm>
          <a:prstGeom prst="rect">
            <a:avLst/>
          </a:prstGeom>
        </p:spPr>
      </p:pic>
      <p:sp>
        <p:nvSpPr>
          <p:cNvPr id="38" name="Rectangle 37">
            <a:extLst>
              <a:ext uri="{FF2B5EF4-FFF2-40B4-BE49-F238E27FC236}">
                <a16:creationId xmlns:a16="http://schemas.microsoft.com/office/drawing/2014/main" id="{9FA1BFEA-0603-C84C-8F70-06A05534551E}"/>
              </a:ext>
            </a:extLst>
          </p:cNvPr>
          <p:cNvSpPr/>
          <p:nvPr/>
        </p:nvSpPr>
        <p:spPr>
          <a:xfrm>
            <a:off x="2654533" y="3313529"/>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39" name="Rounded Rectangle 38">
                <a:extLst>
                  <a:ext uri="{FF2B5EF4-FFF2-40B4-BE49-F238E27FC236}">
                    <a16:creationId xmlns:a16="http://schemas.microsoft.com/office/drawing/2014/main" id="{D6805DA6-039E-2447-952A-3FED4765A6A0}"/>
                  </a:ext>
                </a:extLst>
              </p:cNvPr>
              <p:cNvSpPr/>
              <p:nvPr/>
            </p:nvSpPr>
            <p:spPr>
              <a:xfrm>
                <a:off x="1320518" y="3313529"/>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m:t>
                          </m:r>
                        </m:num>
                        <m:den>
                          <m:r>
                            <a:rPr lang="en-GB" sz="2400" b="0" i="1" smtClean="0">
                              <a:solidFill>
                                <a:schemeClr val="tx1"/>
                              </a:solidFill>
                              <a:latin typeface="Cambria Math" panose="02040503050406030204" pitchFamily="18" charset="0"/>
                            </a:rPr>
                            <m:t>3</m:t>
                          </m:r>
                        </m:den>
                      </m:f>
                    </m:oMath>
                  </m:oMathPara>
                </a14:m>
                <a:endParaRPr lang="en-US" sz="2400" dirty="0">
                  <a:solidFill>
                    <a:schemeClr val="tx1"/>
                  </a:solidFill>
                  <a:latin typeface="OpenDyslexicAlta" pitchFamily="2" charset="77"/>
                </a:endParaRPr>
              </a:p>
            </p:txBody>
          </p:sp>
        </mc:Choice>
        <mc:Fallback xmlns="">
          <p:sp>
            <p:nvSpPr>
              <p:cNvPr id="39" name="Rounded Rectangle 38">
                <a:extLst>
                  <a:ext uri="{FF2B5EF4-FFF2-40B4-BE49-F238E27FC236}">
                    <a16:creationId xmlns:a16="http://schemas.microsoft.com/office/drawing/2014/main" id="{D6805DA6-039E-2447-952A-3FED4765A6A0}"/>
                  </a:ext>
                </a:extLst>
              </p:cNvPr>
              <p:cNvSpPr>
                <a:spLocks noRot="1" noChangeAspect="1" noMove="1" noResize="1" noEditPoints="1" noAdjustHandles="1" noChangeArrowheads="1" noChangeShapeType="1" noTextEdit="1"/>
              </p:cNvSpPr>
              <p:nvPr/>
            </p:nvSpPr>
            <p:spPr>
              <a:xfrm>
                <a:off x="1320518" y="3313529"/>
                <a:ext cx="1264644"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0" name="Rounded Rectangle 39">
                <a:extLst>
                  <a:ext uri="{FF2B5EF4-FFF2-40B4-BE49-F238E27FC236}">
                    <a16:creationId xmlns:a16="http://schemas.microsoft.com/office/drawing/2014/main" id="{B4A043B9-B31F-1D40-A0F8-96D6824F0A9B}"/>
                  </a:ext>
                </a:extLst>
              </p:cNvPr>
              <p:cNvSpPr/>
              <p:nvPr/>
            </p:nvSpPr>
            <p:spPr>
              <a:xfrm>
                <a:off x="3475184" y="3313529"/>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den>
                          <m:r>
                            <a:rPr lang="en-GB" sz="2400" b="0" i="1" smtClean="0">
                              <a:solidFill>
                                <a:schemeClr val="tx1"/>
                              </a:solidFill>
                              <a:latin typeface="Cambria Math" panose="02040503050406030204" pitchFamily="18" charset="0"/>
                            </a:rPr>
                            <m:t>30</m:t>
                          </m:r>
                        </m:den>
                      </m:f>
                    </m:oMath>
                  </m:oMathPara>
                </a14:m>
                <a:endParaRPr lang="en-US" sz="2400" dirty="0">
                  <a:solidFill>
                    <a:schemeClr val="tx1"/>
                  </a:solidFill>
                  <a:latin typeface="OpenDyslexicAlta" pitchFamily="2" charset="77"/>
                </a:endParaRPr>
              </a:p>
            </p:txBody>
          </p:sp>
        </mc:Choice>
        <mc:Fallback xmlns="">
          <p:sp>
            <p:nvSpPr>
              <p:cNvPr id="40" name="Rounded Rectangle 39">
                <a:extLst>
                  <a:ext uri="{FF2B5EF4-FFF2-40B4-BE49-F238E27FC236}">
                    <a16:creationId xmlns:a16="http://schemas.microsoft.com/office/drawing/2014/main" id="{B4A043B9-B31F-1D40-A0F8-96D6824F0A9B}"/>
                  </a:ext>
                </a:extLst>
              </p:cNvPr>
              <p:cNvSpPr>
                <a:spLocks noRot="1" noChangeAspect="1" noMove="1" noResize="1" noEditPoints="1" noAdjustHandles="1" noChangeArrowheads="1" noChangeShapeType="1" noTextEdit="1"/>
              </p:cNvSpPr>
              <p:nvPr/>
            </p:nvSpPr>
            <p:spPr>
              <a:xfrm>
                <a:off x="3475184" y="3313529"/>
                <a:ext cx="1283478" cy="844918"/>
              </a:xfrm>
              <a:prstGeom prst="roundRect">
                <a:avLst/>
              </a:prstGeom>
              <a:blipFill>
                <a:blip r:embed="rId7"/>
                <a:stretch>
                  <a:fillRect b="-2899"/>
                </a:stretch>
              </a:blipFill>
              <a:ln w="19050">
                <a:solidFill>
                  <a:schemeClr val="tx1"/>
                </a:solidFill>
              </a:ln>
            </p:spPr>
            <p:txBody>
              <a:bodyPr/>
              <a:lstStyle/>
              <a:p>
                <a:r>
                  <a:rPr lang="en-US">
                    <a:noFill/>
                  </a:rPr>
                  <a:t> </a:t>
                </a:r>
              </a:p>
            </p:txBody>
          </p:sp>
        </mc:Fallback>
      </mc:AlternateContent>
      <p:pic>
        <p:nvPicPr>
          <p:cNvPr id="42" name="Picture 41">
            <a:extLst>
              <a:ext uri="{FF2B5EF4-FFF2-40B4-BE49-F238E27FC236}">
                <a16:creationId xmlns:a16="http://schemas.microsoft.com/office/drawing/2014/main" id="{FC2FC096-E6B1-8249-ACC9-48B67EE0236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00215" y="4558331"/>
            <a:ext cx="829983" cy="844918"/>
          </a:xfrm>
          <a:prstGeom prst="rect">
            <a:avLst/>
          </a:prstGeom>
        </p:spPr>
      </p:pic>
      <p:sp>
        <p:nvSpPr>
          <p:cNvPr id="43" name="Rectangle 42">
            <a:extLst>
              <a:ext uri="{FF2B5EF4-FFF2-40B4-BE49-F238E27FC236}">
                <a16:creationId xmlns:a16="http://schemas.microsoft.com/office/drawing/2014/main" id="{CDB7791F-A4DD-5B46-85EC-7F405C5D0881}"/>
              </a:ext>
            </a:extLst>
          </p:cNvPr>
          <p:cNvSpPr/>
          <p:nvPr/>
        </p:nvSpPr>
        <p:spPr>
          <a:xfrm>
            <a:off x="2654533" y="4568275"/>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44" name="Rounded Rectangle 43">
                <a:extLst>
                  <a:ext uri="{FF2B5EF4-FFF2-40B4-BE49-F238E27FC236}">
                    <a16:creationId xmlns:a16="http://schemas.microsoft.com/office/drawing/2014/main" id="{A1352F74-3FFC-F242-889A-98FE98F8A41B}"/>
                  </a:ext>
                </a:extLst>
              </p:cNvPr>
              <p:cNvSpPr/>
              <p:nvPr/>
            </p:nvSpPr>
            <p:spPr>
              <a:xfrm>
                <a:off x="1320518" y="4568275"/>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den>
                          <m:r>
                            <a:rPr lang="en-GB" sz="2400" b="0" i="1" smtClean="0">
                              <a:solidFill>
                                <a:schemeClr val="tx1"/>
                              </a:solidFill>
                              <a:latin typeface="Cambria Math" panose="02040503050406030204" pitchFamily="18" charset="0"/>
                            </a:rPr>
                            <m:t>5</m:t>
                          </m:r>
                        </m:den>
                      </m:f>
                    </m:oMath>
                  </m:oMathPara>
                </a14:m>
                <a:endParaRPr lang="en-US" sz="2400" dirty="0">
                  <a:solidFill>
                    <a:schemeClr val="tx1"/>
                  </a:solidFill>
                  <a:latin typeface="OpenDyslexicAlta" pitchFamily="2" charset="77"/>
                </a:endParaRPr>
              </a:p>
            </p:txBody>
          </p:sp>
        </mc:Choice>
        <mc:Fallback xmlns="">
          <p:sp>
            <p:nvSpPr>
              <p:cNvPr id="44" name="Rounded Rectangle 43">
                <a:extLst>
                  <a:ext uri="{FF2B5EF4-FFF2-40B4-BE49-F238E27FC236}">
                    <a16:creationId xmlns:a16="http://schemas.microsoft.com/office/drawing/2014/main" id="{A1352F74-3FFC-F242-889A-98FE98F8A41B}"/>
                  </a:ext>
                </a:extLst>
              </p:cNvPr>
              <p:cNvSpPr>
                <a:spLocks noRot="1" noChangeAspect="1" noMove="1" noResize="1" noEditPoints="1" noAdjustHandles="1" noChangeArrowheads="1" noChangeShapeType="1" noTextEdit="1"/>
              </p:cNvSpPr>
              <p:nvPr/>
            </p:nvSpPr>
            <p:spPr>
              <a:xfrm>
                <a:off x="1320518" y="4568275"/>
                <a:ext cx="1264644" cy="844918"/>
              </a:xfrm>
              <a:prstGeom prst="roundRect">
                <a:avLst/>
              </a:prstGeom>
              <a:blipFill>
                <a:blip r:embed="rId8"/>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ounded Rectangle 45">
                <a:extLst>
                  <a:ext uri="{FF2B5EF4-FFF2-40B4-BE49-F238E27FC236}">
                    <a16:creationId xmlns:a16="http://schemas.microsoft.com/office/drawing/2014/main" id="{69AABD6C-33F3-E743-A0F4-8657E730A73B}"/>
                  </a:ext>
                </a:extLst>
              </p:cNvPr>
              <p:cNvSpPr/>
              <p:nvPr/>
            </p:nvSpPr>
            <p:spPr>
              <a:xfrm>
                <a:off x="3475184" y="456827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10</m:t>
                          </m:r>
                        </m:num>
                        <m:den>
                          <m:r>
                            <a:rPr lang="en-GB" sz="2400" b="0" i="1" smtClean="0">
                              <a:solidFill>
                                <a:schemeClr val="tx1"/>
                              </a:solidFill>
                              <a:latin typeface="Cambria Math" panose="02040503050406030204" pitchFamily="18" charset="0"/>
                            </a:rPr>
                            <m:t>25</m:t>
                          </m:r>
                        </m:den>
                      </m:f>
                    </m:oMath>
                  </m:oMathPara>
                </a14:m>
                <a:endParaRPr lang="en-US" sz="2400" dirty="0">
                  <a:solidFill>
                    <a:schemeClr val="tx1"/>
                  </a:solidFill>
                  <a:latin typeface="OpenDyslexicAlta" pitchFamily="2" charset="77"/>
                </a:endParaRPr>
              </a:p>
            </p:txBody>
          </p:sp>
        </mc:Choice>
        <mc:Fallback xmlns="">
          <p:sp>
            <p:nvSpPr>
              <p:cNvPr id="46" name="Rounded Rectangle 45">
                <a:extLst>
                  <a:ext uri="{FF2B5EF4-FFF2-40B4-BE49-F238E27FC236}">
                    <a16:creationId xmlns:a16="http://schemas.microsoft.com/office/drawing/2014/main" id="{69AABD6C-33F3-E743-A0F4-8657E730A73B}"/>
                  </a:ext>
                </a:extLst>
              </p:cNvPr>
              <p:cNvSpPr>
                <a:spLocks noRot="1" noChangeAspect="1" noMove="1" noResize="1" noEditPoints="1" noAdjustHandles="1" noChangeArrowheads="1" noChangeShapeType="1" noTextEdit="1"/>
              </p:cNvSpPr>
              <p:nvPr/>
            </p:nvSpPr>
            <p:spPr>
              <a:xfrm>
                <a:off x="3475184" y="4568275"/>
                <a:ext cx="1283478" cy="844918"/>
              </a:xfrm>
              <a:prstGeom prst="roundRect">
                <a:avLst/>
              </a:prstGeom>
              <a:blipFill>
                <a:blip r:embed="rId9"/>
                <a:stretch>
                  <a:fillRect b="-1449"/>
                </a:stretch>
              </a:blipFill>
              <a:ln w="19050">
                <a:solidFill>
                  <a:schemeClr val="tx1"/>
                </a:solidFill>
              </a:ln>
            </p:spPr>
            <p:txBody>
              <a:bodyPr/>
              <a:lstStyle/>
              <a:p>
                <a:r>
                  <a:rPr lang="en-US">
                    <a:noFill/>
                  </a:rPr>
                  <a:t> </a:t>
                </a:r>
              </a:p>
            </p:txBody>
          </p:sp>
        </mc:Fallback>
      </mc:AlternateContent>
      <p:pic>
        <p:nvPicPr>
          <p:cNvPr id="47" name="Picture 46">
            <a:extLst>
              <a:ext uri="{FF2B5EF4-FFF2-40B4-BE49-F238E27FC236}">
                <a16:creationId xmlns:a16="http://schemas.microsoft.com/office/drawing/2014/main" id="{93301472-92FE-D347-A2AE-F946BA71FCE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00215" y="5821639"/>
            <a:ext cx="829983" cy="844918"/>
          </a:xfrm>
          <a:prstGeom prst="rect">
            <a:avLst/>
          </a:prstGeom>
        </p:spPr>
      </p:pic>
      <p:sp>
        <p:nvSpPr>
          <p:cNvPr id="48" name="Rectangle 47">
            <a:extLst>
              <a:ext uri="{FF2B5EF4-FFF2-40B4-BE49-F238E27FC236}">
                <a16:creationId xmlns:a16="http://schemas.microsoft.com/office/drawing/2014/main" id="{5EF3D7A9-2342-6145-9DD5-330E7749C46A}"/>
              </a:ext>
            </a:extLst>
          </p:cNvPr>
          <p:cNvSpPr/>
          <p:nvPr/>
        </p:nvSpPr>
        <p:spPr>
          <a:xfrm>
            <a:off x="2654533" y="5831583"/>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49" name="Rounded Rectangle 48">
                <a:extLst>
                  <a:ext uri="{FF2B5EF4-FFF2-40B4-BE49-F238E27FC236}">
                    <a16:creationId xmlns:a16="http://schemas.microsoft.com/office/drawing/2014/main" id="{BD147EFB-E639-8849-8BA2-D3E243DB70F7}"/>
                  </a:ext>
                </a:extLst>
              </p:cNvPr>
              <p:cNvSpPr/>
              <p:nvPr/>
            </p:nvSpPr>
            <p:spPr>
              <a:xfrm>
                <a:off x="1320518" y="5831583"/>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7</m:t>
                          </m:r>
                        </m:num>
                        <m:den>
                          <m:r>
                            <a:rPr lang="en-GB" sz="2400" b="0" i="1" smtClean="0">
                              <a:solidFill>
                                <a:schemeClr val="tx1"/>
                              </a:solidFill>
                              <a:latin typeface="Cambria Math" panose="02040503050406030204" pitchFamily="18" charset="0"/>
                            </a:rPr>
                            <m:t>14</m:t>
                          </m:r>
                        </m:den>
                      </m:f>
                    </m:oMath>
                  </m:oMathPara>
                </a14:m>
                <a:endParaRPr lang="en-US" sz="2400" dirty="0">
                  <a:solidFill>
                    <a:schemeClr val="tx1"/>
                  </a:solidFill>
                  <a:latin typeface="OpenDyslexicAlta" pitchFamily="2" charset="77"/>
                </a:endParaRPr>
              </a:p>
            </p:txBody>
          </p:sp>
        </mc:Choice>
        <mc:Fallback xmlns="">
          <p:sp>
            <p:nvSpPr>
              <p:cNvPr id="49" name="Rounded Rectangle 48">
                <a:extLst>
                  <a:ext uri="{FF2B5EF4-FFF2-40B4-BE49-F238E27FC236}">
                    <a16:creationId xmlns:a16="http://schemas.microsoft.com/office/drawing/2014/main" id="{BD147EFB-E639-8849-8BA2-D3E243DB70F7}"/>
                  </a:ext>
                </a:extLst>
              </p:cNvPr>
              <p:cNvSpPr>
                <a:spLocks noRot="1" noChangeAspect="1" noMove="1" noResize="1" noEditPoints="1" noAdjustHandles="1" noChangeArrowheads="1" noChangeShapeType="1" noTextEdit="1"/>
              </p:cNvSpPr>
              <p:nvPr/>
            </p:nvSpPr>
            <p:spPr>
              <a:xfrm>
                <a:off x="1320518" y="5831583"/>
                <a:ext cx="1264644" cy="844918"/>
              </a:xfrm>
              <a:prstGeom prst="roundRect">
                <a:avLst/>
              </a:prstGeom>
              <a:blipFill>
                <a:blip r:embed="rId10"/>
                <a:stretch>
                  <a:fillRect b="-142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ounded Rectangle 49">
                <a:extLst>
                  <a:ext uri="{FF2B5EF4-FFF2-40B4-BE49-F238E27FC236}">
                    <a16:creationId xmlns:a16="http://schemas.microsoft.com/office/drawing/2014/main" id="{E314CE3F-2750-DA42-B1AC-3C29303D1E77}"/>
                  </a:ext>
                </a:extLst>
              </p:cNvPr>
              <p:cNvSpPr/>
              <p:nvPr/>
            </p:nvSpPr>
            <p:spPr>
              <a:xfrm>
                <a:off x="3475184" y="5831583"/>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den>
                          <m:r>
                            <a:rPr lang="en-GB" sz="2400" b="0" i="1" smtClean="0">
                              <a:solidFill>
                                <a:schemeClr val="tx1"/>
                              </a:solidFill>
                              <a:latin typeface="Cambria Math" panose="02040503050406030204" pitchFamily="18" charset="0"/>
                            </a:rPr>
                            <m:t>2</m:t>
                          </m:r>
                        </m:den>
                      </m:f>
                    </m:oMath>
                  </m:oMathPara>
                </a14:m>
                <a:endParaRPr lang="en-US" sz="2400" dirty="0">
                  <a:solidFill>
                    <a:schemeClr val="tx1"/>
                  </a:solidFill>
                  <a:latin typeface="OpenDyslexicAlta" pitchFamily="2" charset="77"/>
                </a:endParaRPr>
              </a:p>
            </p:txBody>
          </p:sp>
        </mc:Choice>
        <mc:Fallback xmlns="">
          <p:sp>
            <p:nvSpPr>
              <p:cNvPr id="50" name="Rounded Rectangle 49">
                <a:extLst>
                  <a:ext uri="{FF2B5EF4-FFF2-40B4-BE49-F238E27FC236}">
                    <a16:creationId xmlns:a16="http://schemas.microsoft.com/office/drawing/2014/main" id="{E314CE3F-2750-DA42-B1AC-3C29303D1E77}"/>
                  </a:ext>
                </a:extLst>
              </p:cNvPr>
              <p:cNvSpPr>
                <a:spLocks noRot="1" noChangeAspect="1" noMove="1" noResize="1" noEditPoints="1" noAdjustHandles="1" noChangeArrowheads="1" noChangeShapeType="1" noTextEdit="1"/>
              </p:cNvSpPr>
              <p:nvPr/>
            </p:nvSpPr>
            <p:spPr>
              <a:xfrm>
                <a:off x="3475184" y="5831583"/>
                <a:ext cx="1283478" cy="844918"/>
              </a:xfrm>
              <a:prstGeom prst="roundRect">
                <a:avLst/>
              </a:prstGeom>
              <a:blipFill>
                <a:blip r:embed="rId11"/>
                <a:stretch>
                  <a:fillRect b="-142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919830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889975" cy="4351338"/>
          </a:xfrm>
        </p:spPr>
        <p:txBody>
          <a:bodyPr>
            <a:noAutofit/>
          </a:bodyPr>
          <a:lstStyle/>
          <a:p>
            <a:pPr marL="0" indent="0" algn="just">
              <a:buNone/>
            </a:pPr>
            <a:r>
              <a:rPr lang="en-GB" dirty="0"/>
              <a:t>Talking Time:</a:t>
            </a:r>
          </a:p>
          <a:p>
            <a:pPr marL="0" indent="0" algn="just">
              <a:buClr>
                <a:srgbClr val="23D160"/>
              </a:buClr>
              <a:buSzPct val="85000"/>
              <a:buNone/>
            </a:pPr>
            <a:r>
              <a:rPr lang="en-GB" sz="2200" dirty="0"/>
              <a:t>Ruth uses area models to support her understanding of using multiplication or division to find equivalent fractions.</a:t>
            </a:r>
          </a:p>
          <a:p>
            <a:pPr marL="0" indent="0" algn="just">
              <a:buClr>
                <a:srgbClr val="23D160"/>
              </a:buClr>
              <a:buSzPct val="85000"/>
              <a:buNone/>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a:p>
            <a:pPr marL="0" indent="0" algn="just">
              <a:buClr>
                <a:srgbClr val="23D160"/>
              </a:buClr>
              <a:buSzPct val="85000"/>
              <a:buNone/>
            </a:pPr>
            <a:endParaRPr lang="en-GB" sz="2200" dirty="0"/>
          </a:p>
        </p:txBody>
      </p:sp>
      <p:pic>
        <p:nvPicPr>
          <p:cNvPr id="5" name="Picture 4">
            <a:extLst>
              <a:ext uri="{FF2B5EF4-FFF2-40B4-BE49-F238E27FC236}">
                <a16:creationId xmlns:a16="http://schemas.microsoft.com/office/drawing/2014/main" id="{F27F4C18-7676-774B-8825-C94D63D42340}"/>
              </a:ext>
            </a:extLst>
          </p:cNvPr>
          <p:cNvPicPr>
            <a:picLocks noChangeAspect="1"/>
          </p:cNvPicPr>
          <p:nvPr/>
        </p:nvPicPr>
        <p:blipFill>
          <a:blip r:embed="rId3"/>
          <a:stretch>
            <a:fillRect/>
          </a:stretch>
        </p:blipFill>
        <p:spPr>
          <a:xfrm>
            <a:off x="5518382" y="2840292"/>
            <a:ext cx="6209792" cy="1615629"/>
          </a:xfrm>
          <a:prstGeom prst="rect">
            <a:avLst/>
          </a:prstGeom>
        </p:spPr>
      </p:pic>
      <p:pic>
        <p:nvPicPr>
          <p:cNvPr id="37" name="Picture 36">
            <a:extLst>
              <a:ext uri="{FF2B5EF4-FFF2-40B4-BE49-F238E27FC236}">
                <a16:creationId xmlns:a16="http://schemas.microsoft.com/office/drawing/2014/main" id="{546E3374-A1FE-A64F-970F-095E448C27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0215" y="3303585"/>
            <a:ext cx="829983" cy="844918"/>
          </a:xfrm>
          <a:prstGeom prst="rect">
            <a:avLst/>
          </a:prstGeom>
        </p:spPr>
      </p:pic>
      <p:sp>
        <p:nvSpPr>
          <p:cNvPr id="38" name="Rectangle 37">
            <a:extLst>
              <a:ext uri="{FF2B5EF4-FFF2-40B4-BE49-F238E27FC236}">
                <a16:creationId xmlns:a16="http://schemas.microsoft.com/office/drawing/2014/main" id="{9FA1BFEA-0603-C84C-8F70-06A05534551E}"/>
              </a:ext>
            </a:extLst>
          </p:cNvPr>
          <p:cNvSpPr/>
          <p:nvPr/>
        </p:nvSpPr>
        <p:spPr>
          <a:xfrm>
            <a:off x="2654533" y="3313529"/>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39" name="Rounded Rectangle 38">
                <a:extLst>
                  <a:ext uri="{FF2B5EF4-FFF2-40B4-BE49-F238E27FC236}">
                    <a16:creationId xmlns:a16="http://schemas.microsoft.com/office/drawing/2014/main" id="{D6805DA6-039E-2447-952A-3FED4765A6A0}"/>
                  </a:ext>
                </a:extLst>
              </p:cNvPr>
              <p:cNvSpPr/>
              <p:nvPr/>
            </p:nvSpPr>
            <p:spPr>
              <a:xfrm>
                <a:off x="1320518" y="3313529"/>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m:t>
                          </m:r>
                        </m:num>
                        <m:den>
                          <m:r>
                            <a:rPr lang="en-GB" sz="2400" b="0" i="1" smtClean="0">
                              <a:solidFill>
                                <a:schemeClr val="tx1"/>
                              </a:solidFill>
                              <a:latin typeface="Cambria Math" panose="02040503050406030204" pitchFamily="18" charset="0"/>
                            </a:rPr>
                            <m:t>3</m:t>
                          </m:r>
                        </m:den>
                      </m:f>
                    </m:oMath>
                  </m:oMathPara>
                </a14:m>
                <a:endParaRPr lang="en-US" sz="2400" dirty="0">
                  <a:solidFill>
                    <a:schemeClr val="tx1"/>
                  </a:solidFill>
                  <a:latin typeface="OpenDyslexicAlta" pitchFamily="2" charset="77"/>
                </a:endParaRPr>
              </a:p>
            </p:txBody>
          </p:sp>
        </mc:Choice>
        <mc:Fallback xmlns="">
          <p:sp>
            <p:nvSpPr>
              <p:cNvPr id="39" name="Rounded Rectangle 38">
                <a:extLst>
                  <a:ext uri="{FF2B5EF4-FFF2-40B4-BE49-F238E27FC236}">
                    <a16:creationId xmlns:a16="http://schemas.microsoft.com/office/drawing/2014/main" id="{D6805DA6-039E-2447-952A-3FED4765A6A0}"/>
                  </a:ext>
                </a:extLst>
              </p:cNvPr>
              <p:cNvSpPr>
                <a:spLocks noRot="1" noChangeAspect="1" noMove="1" noResize="1" noEditPoints="1" noAdjustHandles="1" noChangeArrowheads="1" noChangeShapeType="1" noTextEdit="1"/>
              </p:cNvSpPr>
              <p:nvPr/>
            </p:nvSpPr>
            <p:spPr>
              <a:xfrm>
                <a:off x="1320518" y="3313529"/>
                <a:ext cx="1264644"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0" name="Rounded Rectangle 39">
                <a:extLst>
                  <a:ext uri="{FF2B5EF4-FFF2-40B4-BE49-F238E27FC236}">
                    <a16:creationId xmlns:a16="http://schemas.microsoft.com/office/drawing/2014/main" id="{B4A043B9-B31F-1D40-A0F8-96D6824F0A9B}"/>
                  </a:ext>
                </a:extLst>
              </p:cNvPr>
              <p:cNvSpPr/>
              <p:nvPr/>
            </p:nvSpPr>
            <p:spPr>
              <a:xfrm>
                <a:off x="3475184" y="3313529"/>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10</m:t>
                          </m:r>
                        </m:num>
                        <m:den>
                          <m:r>
                            <a:rPr lang="en-GB" sz="2400" b="0" i="1" smtClean="0">
                              <a:solidFill>
                                <a:schemeClr val="tx1"/>
                              </a:solidFill>
                              <a:latin typeface="Cambria Math" panose="02040503050406030204" pitchFamily="18" charset="0"/>
                            </a:rPr>
                            <m:t>30</m:t>
                          </m:r>
                        </m:den>
                      </m:f>
                    </m:oMath>
                  </m:oMathPara>
                </a14:m>
                <a:endParaRPr lang="en-US" sz="2400" dirty="0">
                  <a:solidFill>
                    <a:schemeClr val="tx1"/>
                  </a:solidFill>
                  <a:latin typeface="OpenDyslexicAlta" pitchFamily="2" charset="77"/>
                </a:endParaRPr>
              </a:p>
            </p:txBody>
          </p:sp>
        </mc:Choice>
        <mc:Fallback xmlns="">
          <p:sp>
            <p:nvSpPr>
              <p:cNvPr id="40" name="Rounded Rectangle 39">
                <a:extLst>
                  <a:ext uri="{FF2B5EF4-FFF2-40B4-BE49-F238E27FC236}">
                    <a16:creationId xmlns:a16="http://schemas.microsoft.com/office/drawing/2014/main" id="{B4A043B9-B31F-1D40-A0F8-96D6824F0A9B}"/>
                  </a:ext>
                </a:extLst>
              </p:cNvPr>
              <p:cNvSpPr>
                <a:spLocks noRot="1" noChangeAspect="1" noMove="1" noResize="1" noEditPoints="1" noAdjustHandles="1" noChangeArrowheads="1" noChangeShapeType="1" noTextEdit="1"/>
              </p:cNvSpPr>
              <p:nvPr/>
            </p:nvSpPr>
            <p:spPr>
              <a:xfrm>
                <a:off x="3475184" y="3313529"/>
                <a:ext cx="1283478" cy="844918"/>
              </a:xfrm>
              <a:prstGeom prst="roundRect">
                <a:avLst/>
              </a:prstGeom>
              <a:blipFill>
                <a:blip r:embed="rId6"/>
                <a:stretch>
                  <a:fillRect b="-1449"/>
                </a:stretch>
              </a:blipFill>
              <a:ln w="19050">
                <a:solidFill>
                  <a:schemeClr val="tx1"/>
                </a:solidFill>
              </a:ln>
            </p:spPr>
            <p:txBody>
              <a:bodyPr/>
              <a:lstStyle/>
              <a:p>
                <a:r>
                  <a:rPr lang="en-US">
                    <a:noFill/>
                  </a:rPr>
                  <a:t> </a:t>
                </a:r>
              </a:p>
            </p:txBody>
          </p:sp>
        </mc:Fallback>
      </mc:AlternateContent>
      <p:pic>
        <p:nvPicPr>
          <p:cNvPr id="42" name="Picture 41">
            <a:extLst>
              <a:ext uri="{FF2B5EF4-FFF2-40B4-BE49-F238E27FC236}">
                <a16:creationId xmlns:a16="http://schemas.microsoft.com/office/drawing/2014/main" id="{FC2FC096-E6B1-8249-ACC9-48B67EE0236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0215" y="4558331"/>
            <a:ext cx="829983" cy="844918"/>
          </a:xfrm>
          <a:prstGeom prst="rect">
            <a:avLst/>
          </a:prstGeom>
        </p:spPr>
      </p:pic>
      <p:sp>
        <p:nvSpPr>
          <p:cNvPr id="43" name="Rectangle 42">
            <a:extLst>
              <a:ext uri="{FF2B5EF4-FFF2-40B4-BE49-F238E27FC236}">
                <a16:creationId xmlns:a16="http://schemas.microsoft.com/office/drawing/2014/main" id="{CDB7791F-A4DD-5B46-85EC-7F405C5D0881}"/>
              </a:ext>
            </a:extLst>
          </p:cNvPr>
          <p:cNvSpPr/>
          <p:nvPr/>
        </p:nvSpPr>
        <p:spPr>
          <a:xfrm>
            <a:off x="2654533" y="4568275"/>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44" name="Rounded Rectangle 43">
                <a:extLst>
                  <a:ext uri="{FF2B5EF4-FFF2-40B4-BE49-F238E27FC236}">
                    <a16:creationId xmlns:a16="http://schemas.microsoft.com/office/drawing/2014/main" id="{A1352F74-3FFC-F242-889A-98FE98F8A41B}"/>
                  </a:ext>
                </a:extLst>
              </p:cNvPr>
              <p:cNvSpPr/>
              <p:nvPr/>
            </p:nvSpPr>
            <p:spPr>
              <a:xfrm>
                <a:off x="1320518" y="4568275"/>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rgbClr val="FF3860"/>
                              </a:solidFill>
                              <a:latin typeface="Cambria Math" panose="02040503050406030204" pitchFamily="18" charset="0"/>
                            </a:rPr>
                            <m:t>2</m:t>
                          </m:r>
                        </m:num>
                        <m:den>
                          <m:r>
                            <a:rPr lang="en-GB" sz="2400" b="0" i="1" smtClean="0">
                              <a:solidFill>
                                <a:schemeClr val="tx1"/>
                              </a:solidFill>
                              <a:latin typeface="Cambria Math" panose="02040503050406030204" pitchFamily="18" charset="0"/>
                            </a:rPr>
                            <m:t>5</m:t>
                          </m:r>
                        </m:den>
                      </m:f>
                    </m:oMath>
                  </m:oMathPara>
                </a14:m>
                <a:endParaRPr lang="en-US" sz="2400" dirty="0">
                  <a:solidFill>
                    <a:schemeClr val="tx1"/>
                  </a:solidFill>
                  <a:latin typeface="OpenDyslexicAlta" pitchFamily="2" charset="77"/>
                </a:endParaRPr>
              </a:p>
            </p:txBody>
          </p:sp>
        </mc:Choice>
        <mc:Fallback xmlns="">
          <p:sp>
            <p:nvSpPr>
              <p:cNvPr id="44" name="Rounded Rectangle 43">
                <a:extLst>
                  <a:ext uri="{FF2B5EF4-FFF2-40B4-BE49-F238E27FC236}">
                    <a16:creationId xmlns:a16="http://schemas.microsoft.com/office/drawing/2014/main" id="{A1352F74-3FFC-F242-889A-98FE98F8A41B}"/>
                  </a:ext>
                </a:extLst>
              </p:cNvPr>
              <p:cNvSpPr>
                <a:spLocks noRot="1" noChangeAspect="1" noMove="1" noResize="1" noEditPoints="1" noAdjustHandles="1" noChangeArrowheads="1" noChangeShapeType="1" noTextEdit="1"/>
              </p:cNvSpPr>
              <p:nvPr/>
            </p:nvSpPr>
            <p:spPr>
              <a:xfrm>
                <a:off x="1320518" y="4568275"/>
                <a:ext cx="1264644" cy="844918"/>
              </a:xfrm>
              <a:prstGeom prst="roundRect">
                <a:avLst/>
              </a:prstGeom>
              <a:blipFill>
                <a:blip r:embed="rId7"/>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ounded Rectangle 45">
                <a:extLst>
                  <a:ext uri="{FF2B5EF4-FFF2-40B4-BE49-F238E27FC236}">
                    <a16:creationId xmlns:a16="http://schemas.microsoft.com/office/drawing/2014/main" id="{69AABD6C-33F3-E743-A0F4-8657E730A73B}"/>
                  </a:ext>
                </a:extLst>
              </p:cNvPr>
              <p:cNvSpPr/>
              <p:nvPr/>
            </p:nvSpPr>
            <p:spPr>
              <a:xfrm>
                <a:off x="3475184" y="456827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10</m:t>
                          </m:r>
                        </m:num>
                        <m:den>
                          <m:r>
                            <a:rPr lang="en-GB" sz="2400" b="0" i="1" smtClean="0">
                              <a:solidFill>
                                <a:schemeClr val="tx1"/>
                              </a:solidFill>
                              <a:latin typeface="Cambria Math" panose="02040503050406030204" pitchFamily="18" charset="0"/>
                            </a:rPr>
                            <m:t>25</m:t>
                          </m:r>
                        </m:den>
                      </m:f>
                    </m:oMath>
                  </m:oMathPara>
                </a14:m>
                <a:endParaRPr lang="en-US" sz="2400" dirty="0">
                  <a:solidFill>
                    <a:schemeClr val="tx1"/>
                  </a:solidFill>
                  <a:latin typeface="OpenDyslexicAlta" pitchFamily="2" charset="77"/>
                </a:endParaRPr>
              </a:p>
            </p:txBody>
          </p:sp>
        </mc:Choice>
        <mc:Fallback xmlns="">
          <p:sp>
            <p:nvSpPr>
              <p:cNvPr id="46" name="Rounded Rectangle 45">
                <a:extLst>
                  <a:ext uri="{FF2B5EF4-FFF2-40B4-BE49-F238E27FC236}">
                    <a16:creationId xmlns:a16="http://schemas.microsoft.com/office/drawing/2014/main" id="{69AABD6C-33F3-E743-A0F4-8657E730A73B}"/>
                  </a:ext>
                </a:extLst>
              </p:cNvPr>
              <p:cNvSpPr>
                <a:spLocks noRot="1" noChangeAspect="1" noMove="1" noResize="1" noEditPoints="1" noAdjustHandles="1" noChangeArrowheads="1" noChangeShapeType="1" noTextEdit="1"/>
              </p:cNvSpPr>
              <p:nvPr/>
            </p:nvSpPr>
            <p:spPr>
              <a:xfrm>
                <a:off x="3475184" y="4568275"/>
                <a:ext cx="1283478" cy="844918"/>
              </a:xfrm>
              <a:prstGeom prst="roundRect">
                <a:avLst/>
              </a:prstGeom>
              <a:blipFill>
                <a:blip r:embed="rId8"/>
                <a:stretch>
                  <a:fillRect b="-1449"/>
                </a:stretch>
              </a:blipFill>
              <a:ln w="19050">
                <a:solidFill>
                  <a:schemeClr val="tx1"/>
                </a:solidFill>
              </a:ln>
            </p:spPr>
            <p:txBody>
              <a:bodyPr/>
              <a:lstStyle/>
              <a:p>
                <a:r>
                  <a:rPr lang="en-US">
                    <a:noFill/>
                  </a:rPr>
                  <a:t> </a:t>
                </a:r>
              </a:p>
            </p:txBody>
          </p:sp>
        </mc:Fallback>
      </mc:AlternateContent>
      <p:pic>
        <p:nvPicPr>
          <p:cNvPr id="47" name="Picture 46">
            <a:extLst>
              <a:ext uri="{FF2B5EF4-FFF2-40B4-BE49-F238E27FC236}">
                <a16:creationId xmlns:a16="http://schemas.microsoft.com/office/drawing/2014/main" id="{93301472-92FE-D347-A2AE-F946BA71FCE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0215" y="5821639"/>
            <a:ext cx="829983" cy="844918"/>
          </a:xfrm>
          <a:prstGeom prst="rect">
            <a:avLst/>
          </a:prstGeom>
        </p:spPr>
      </p:pic>
      <p:sp>
        <p:nvSpPr>
          <p:cNvPr id="48" name="Rectangle 47">
            <a:extLst>
              <a:ext uri="{FF2B5EF4-FFF2-40B4-BE49-F238E27FC236}">
                <a16:creationId xmlns:a16="http://schemas.microsoft.com/office/drawing/2014/main" id="{5EF3D7A9-2342-6145-9DD5-330E7749C46A}"/>
              </a:ext>
            </a:extLst>
          </p:cNvPr>
          <p:cNvSpPr/>
          <p:nvPr/>
        </p:nvSpPr>
        <p:spPr>
          <a:xfrm>
            <a:off x="2654533" y="5831583"/>
            <a:ext cx="721346" cy="923330"/>
          </a:xfrm>
          <a:prstGeom prst="rect">
            <a:avLst/>
          </a:prstGeom>
        </p:spPr>
        <p:txBody>
          <a:bodyPr wrap="square">
            <a:spAutoFit/>
          </a:bodyPr>
          <a:lstStyle/>
          <a:p>
            <a:r>
              <a:rPr lang="en-US" sz="5400" dirty="0">
                <a:latin typeface="OpenDyslexic" pitchFamily="2" charset="77"/>
              </a:rPr>
              <a:t>=</a:t>
            </a:r>
            <a:endParaRPr lang="en-US" sz="400" dirty="0"/>
          </a:p>
        </p:txBody>
      </p:sp>
      <mc:AlternateContent xmlns:mc="http://schemas.openxmlformats.org/markup-compatibility/2006" xmlns:a14="http://schemas.microsoft.com/office/drawing/2010/main">
        <mc:Choice Requires="a14">
          <p:sp>
            <p:nvSpPr>
              <p:cNvPr id="49" name="Rounded Rectangle 48">
                <a:extLst>
                  <a:ext uri="{FF2B5EF4-FFF2-40B4-BE49-F238E27FC236}">
                    <a16:creationId xmlns:a16="http://schemas.microsoft.com/office/drawing/2014/main" id="{BD147EFB-E639-8849-8BA2-D3E243DB70F7}"/>
                  </a:ext>
                </a:extLst>
              </p:cNvPr>
              <p:cNvSpPr/>
              <p:nvPr/>
            </p:nvSpPr>
            <p:spPr>
              <a:xfrm>
                <a:off x="1320518" y="5831583"/>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7</m:t>
                          </m:r>
                        </m:num>
                        <m:den>
                          <m:r>
                            <a:rPr lang="en-GB" sz="2400" b="0" i="1" smtClean="0">
                              <a:solidFill>
                                <a:schemeClr val="tx1"/>
                              </a:solidFill>
                              <a:latin typeface="Cambria Math" panose="02040503050406030204" pitchFamily="18" charset="0"/>
                            </a:rPr>
                            <m:t>14</m:t>
                          </m:r>
                        </m:den>
                      </m:f>
                    </m:oMath>
                  </m:oMathPara>
                </a14:m>
                <a:endParaRPr lang="en-US" sz="2400" dirty="0">
                  <a:solidFill>
                    <a:schemeClr val="tx1"/>
                  </a:solidFill>
                  <a:latin typeface="OpenDyslexicAlta" pitchFamily="2" charset="77"/>
                </a:endParaRPr>
              </a:p>
            </p:txBody>
          </p:sp>
        </mc:Choice>
        <mc:Fallback xmlns="">
          <p:sp>
            <p:nvSpPr>
              <p:cNvPr id="49" name="Rounded Rectangle 48">
                <a:extLst>
                  <a:ext uri="{FF2B5EF4-FFF2-40B4-BE49-F238E27FC236}">
                    <a16:creationId xmlns:a16="http://schemas.microsoft.com/office/drawing/2014/main" id="{BD147EFB-E639-8849-8BA2-D3E243DB70F7}"/>
                  </a:ext>
                </a:extLst>
              </p:cNvPr>
              <p:cNvSpPr>
                <a:spLocks noRot="1" noChangeAspect="1" noMove="1" noResize="1" noEditPoints="1" noAdjustHandles="1" noChangeArrowheads="1" noChangeShapeType="1" noTextEdit="1"/>
              </p:cNvSpPr>
              <p:nvPr/>
            </p:nvSpPr>
            <p:spPr>
              <a:xfrm>
                <a:off x="1320518" y="5831583"/>
                <a:ext cx="1264644" cy="844918"/>
              </a:xfrm>
              <a:prstGeom prst="roundRect">
                <a:avLst/>
              </a:prstGeom>
              <a:blipFill>
                <a:blip r:embed="rId9"/>
                <a:stretch>
                  <a:fillRect b="-142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ounded Rectangle 49">
                <a:extLst>
                  <a:ext uri="{FF2B5EF4-FFF2-40B4-BE49-F238E27FC236}">
                    <a16:creationId xmlns:a16="http://schemas.microsoft.com/office/drawing/2014/main" id="{E314CE3F-2750-DA42-B1AC-3C29303D1E77}"/>
                  </a:ext>
                </a:extLst>
              </p:cNvPr>
              <p:cNvSpPr/>
              <p:nvPr/>
            </p:nvSpPr>
            <p:spPr>
              <a:xfrm>
                <a:off x="3475184" y="5831583"/>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rgbClr val="FF3860"/>
                              </a:solidFill>
                              <a:latin typeface="Cambria Math" panose="02040503050406030204" pitchFamily="18" charset="0"/>
                            </a:rPr>
                            <m:t>1</m:t>
                          </m:r>
                        </m:num>
                        <m:den>
                          <m:r>
                            <a:rPr lang="en-GB" sz="2400" b="0" i="1" smtClean="0">
                              <a:solidFill>
                                <a:schemeClr val="tx1"/>
                              </a:solidFill>
                              <a:latin typeface="Cambria Math" panose="02040503050406030204" pitchFamily="18" charset="0"/>
                            </a:rPr>
                            <m:t>2</m:t>
                          </m:r>
                        </m:den>
                      </m:f>
                    </m:oMath>
                  </m:oMathPara>
                </a14:m>
                <a:endParaRPr lang="en-US" sz="2400" dirty="0">
                  <a:solidFill>
                    <a:schemeClr val="tx1"/>
                  </a:solidFill>
                  <a:latin typeface="OpenDyslexicAlta" pitchFamily="2" charset="77"/>
                </a:endParaRPr>
              </a:p>
            </p:txBody>
          </p:sp>
        </mc:Choice>
        <mc:Fallback xmlns="">
          <p:sp>
            <p:nvSpPr>
              <p:cNvPr id="50" name="Rounded Rectangle 49">
                <a:extLst>
                  <a:ext uri="{FF2B5EF4-FFF2-40B4-BE49-F238E27FC236}">
                    <a16:creationId xmlns:a16="http://schemas.microsoft.com/office/drawing/2014/main" id="{E314CE3F-2750-DA42-B1AC-3C29303D1E77}"/>
                  </a:ext>
                </a:extLst>
              </p:cNvPr>
              <p:cNvSpPr>
                <a:spLocks noRot="1" noChangeAspect="1" noMove="1" noResize="1" noEditPoints="1" noAdjustHandles="1" noChangeArrowheads="1" noChangeShapeType="1" noTextEdit="1"/>
              </p:cNvSpPr>
              <p:nvPr/>
            </p:nvSpPr>
            <p:spPr>
              <a:xfrm>
                <a:off x="3475184" y="5831583"/>
                <a:ext cx="1283478" cy="844918"/>
              </a:xfrm>
              <a:prstGeom prst="roundRect">
                <a:avLst/>
              </a:prstGeom>
              <a:blipFill>
                <a:blip r:embed="rId10"/>
                <a:stretch>
                  <a:fillRect b="-142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108205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a:xfrm>
            <a:off x="838200" y="718911"/>
            <a:ext cx="8780813" cy="1325563"/>
          </a:xfrm>
        </p:spPr>
        <p:txBody>
          <a:bodyPr>
            <a:normAutofit fontScale="90000"/>
          </a:bodyPr>
          <a:lstStyle/>
          <a:p>
            <a:r>
              <a:rPr lang="en-GB" sz="2800" dirty="0">
                <a:latin typeface="Lato Light"/>
                <a:hlinkClick r:id="rId3"/>
              </a:rPr>
              <a:t>https://www.loom.com/share/279b2929f9cc498da3f61911d725bfb4</a:t>
            </a:r>
            <a:br>
              <a:rPr lang="en-GB" sz="2800" dirty="0">
                <a:latin typeface="Lato Light"/>
              </a:rPr>
            </a:br>
            <a:endParaRPr lang="en-US"/>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920985" cy="4351338"/>
          </a:xfrm>
        </p:spPr>
        <p:txBody>
          <a:bodyPr vert="horz" lIns="91440" tIns="45720" rIns="91440" bIns="45720" rtlCol="0" anchor="t">
            <a:noAutofit/>
          </a:bodyPr>
          <a:lstStyle/>
          <a:p>
            <a:pPr marL="0" indent="0" algn="just">
              <a:buNone/>
            </a:pPr>
            <a:r>
              <a:rPr lang="en-GB" dirty="0"/>
              <a:t>Activity 3:</a:t>
            </a:r>
          </a:p>
          <a:p>
            <a:pPr marL="0" indent="0" algn="just">
              <a:buClr>
                <a:srgbClr val="23D160"/>
              </a:buClr>
              <a:buSzPct val="85000"/>
              <a:buNone/>
            </a:pPr>
            <a:r>
              <a:rPr lang="en-GB" sz="2200" dirty="0">
                <a:latin typeface="Muli"/>
              </a:rPr>
              <a:t>We know that to find equivalent fractions, the numerator and  denominator are multiplied or divided by the same number. Work out which fractions are not equivalent in each list. Watch my video to talk you through the first one. </a:t>
            </a:r>
            <a:endParaRPr lang="en-GB" sz="2200" dirty="0"/>
          </a:p>
          <a:p>
            <a:pPr marL="0" indent="0" algn="just">
              <a:buClr>
                <a:srgbClr val="23D160"/>
              </a:buClr>
              <a:buSzPct val="85000"/>
              <a:buNone/>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p:txBody>
      </p:sp>
      <mc:AlternateContent xmlns:mc="http://schemas.openxmlformats.org/markup-compatibility/2006" xmlns:a14="http://schemas.microsoft.com/office/drawing/2010/main">
        <mc:Choice Requires="a14">
          <p:sp>
            <p:nvSpPr>
              <p:cNvPr id="44" name="Rounded Rectangle 43">
                <a:extLst>
                  <a:ext uri="{FF2B5EF4-FFF2-40B4-BE49-F238E27FC236}">
                    <a16:creationId xmlns:a16="http://schemas.microsoft.com/office/drawing/2014/main" id="{A1352F74-3FFC-F242-889A-98FE98F8A41B}"/>
                  </a:ext>
                </a:extLst>
              </p:cNvPr>
              <p:cNvSpPr/>
              <p:nvPr/>
            </p:nvSpPr>
            <p:spPr>
              <a:xfrm>
                <a:off x="1320518" y="369045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15</m:t>
                          </m:r>
                        </m:num>
                        <m:den>
                          <m:r>
                            <a:rPr lang="en-GB" sz="2400" b="0" i="1" smtClean="0">
                              <a:solidFill>
                                <a:schemeClr val="tx1"/>
                              </a:solidFill>
                              <a:latin typeface="Cambria Math" panose="02040503050406030204" pitchFamily="18" charset="0"/>
                            </a:rPr>
                            <m:t>25</m:t>
                          </m:r>
                        </m:den>
                      </m:f>
                    </m:oMath>
                  </m:oMathPara>
                </a14:m>
                <a:endParaRPr lang="en-US" sz="2400" dirty="0">
                  <a:solidFill>
                    <a:schemeClr val="tx1"/>
                  </a:solidFill>
                  <a:latin typeface="OpenDyslexicAlta" pitchFamily="2" charset="77"/>
                </a:endParaRPr>
              </a:p>
            </p:txBody>
          </p:sp>
        </mc:Choice>
        <mc:Fallback xmlns="">
          <p:sp>
            <p:nvSpPr>
              <p:cNvPr id="44" name="Rounded Rectangle 43">
                <a:extLst>
                  <a:ext uri="{FF2B5EF4-FFF2-40B4-BE49-F238E27FC236}">
                    <a16:creationId xmlns:a16="http://schemas.microsoft.com/office/drawing/2014/main" id="{A1352F74-3FFC-F242-889A-98FE98F8A41B}"/>
                  </a:ext>
                </a:extLst>
              </p:cNvPr>
              <p:cNvSpPr>
                <a:spLocks noRot="1" noChangeAspect="1" noMove="1" noResize="1" noEditPoints="1" noAdjustHandles="1" noChangeArrowheads="1" noChangeShapeType="1" noTextEdit="1"/>
              </p:cNvSpPr>
              <p:nvPr/>
            </p:nvSpPr>
            <p:spPr>
              <a:xfrm>
                <a:off x="1320518" y="3690451"/>
                <a:ext cx="1264644"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ounded Rectangle 45">
                <a:extLst>
                  <a:ext uri="{FF2B5EF4-FFF2-40B4-BE49-F238E27FC236}">
                    <a16:creationId xmlns:a16="http://schemas.microsoft.com/office/drawing/2014/main" id="{69AABD6C-33F3-E743-A0F4-8657E730A73B}"/>
                  </a:ext>
                </a:extLst>
              </p:cNvPr>
              <p:cNvSpPr/>
              <p:nvPr/>
            </p:nvSpPr>
            <p:spPr>
              <a:xfrm>
                <a:off x="3475184" y="369045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16</m:t>
                          </m:r>
                        </m:num>
                        <m:den>
                          <m:r>
                            <a:rPr lang="en-GB" sz="2400" b="0" i="1" smtClean="0">
                              <a:solidFill>
                                <a:schemeClr val="tx1"/>
                              </a:solidFill>
                              <a:latin typeface="Cambria Math" panose="02040503050406030204" pitchFamily="18" charset="0"/>
                            </a:rPr>
                            <m:t>40</m:t>
                          </m:r>
                        </m:den>
                      </m:f>
                    </m:oMath>
                  </m:oMathPara>
                </a14:m>
                <a:endParaRPr lang="en-US" sz="2400" dirty="0">
                  <a:solidFill>
                    <a:schemeClr val="tx1"/>
                  </a:solidFill>
                  <a:latin typeface="OpenDyslexicAlta" pitchFamily="2" charset="77"/>
                </a:endParaRPr>
              </a:p>
            </p:txBody>
          </p:sp>
        </mc:Choice>
        <mc:Fallback xmlns="">
          <p:sp>
            <p:nvSpPr>
              <p:cNvPr id="46" name="Rounded Rectangle 45">
                <a:extLst>
                  <a:ext uri="{FF2B5EF4-FFF2-40B4-BE49-F238E27FC236}">
                    <a16:creationId xmlns:a16="http://schemas.microsoft.com/office/drawing/2014/main" id="{69AABD6C-33F3-E743-A0F4-8657E730A73B}"/>
                  </a:ext>
                </a:extLst>
              </p:cNvPr>
              <p:cNvSpPr>
                <a:spLocks noRot="1" noChangeAspect="1" noMove="1" noResize="1" noEditPoints="1" noAdjustHandles="1" noChangeArrowheads="1" noChangeShapeType="1" noTextEdit="1"/>
              </p:cNvSpPr>
              <p:nvPr/>
            </p:nvSpPr>
            <p:spPr>
              <a:xfrm>
                <a:off x="3475184" y="3690451"/>
                <a:ext cx="1283478" cy="844918"/>
              </a:xfrm>
              <a:prstGeom prst="roundRect">
                <a:avLst/>
              </a:prstGeom>
              <a:blipFill>
                <a:blip r:embed="rId5"/>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Rounded Rectangle 48">
                <a:extLst>
                  <a:ext uri="{FF2B5EF4-FFF2-40B4-BE49-F238E27FC236}">
                    <a16:creationId xmlns:a16="http://schemas.microsoft.com/office/drawing/2014/main" id="{BD147EFB-E639-8849-8BA2-D3E243DB70F7}"/>
                  </a:ext>
                </a:extLst>
              </p:cNvPr>
              <p:cNvSpPr/>
              <p:nvPr/>
            </p:nvSpPr>
            <p:spPr>
              <a:xfrm>
                <a:off x="1320518" y="5341989"/>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60</m:t>
                          </m:r>
                        </m:num>
                        <m:den>
                          <m:r>
                            <a:rPr lang="en-GB" sz="2400" b="0" i="1" smtClean="0">
                              <a:solidFill>
                                <a:schemeClr val="tx1"/>
                              </a:solidFill>
                              <a:latin typeface="Cambria Math" panose="02040503050406030204" pitchFamily="18" charset="0"/>
                            </a:rPr>
                            <m:t>84</m:t>
                          </m:r>
                        </m:den>
                      </m:f>
                    </m:oMath>
                  </m:oMathPara>
                </a14:m>
                <a:endParaRPr lang="en-US" sz="2400" dirty="0">
                  <a:solidFill>
                    <a:schemeClr val="tx1"/>
                  </a:solidFill>
                  <a:latin typeface="OpenDyslexicAlta" pitchFamily="2" charset="77"/>
                </a:endParaRPr>
              </a:p>
            </p:txBody>
          </p:sp>
        </mc:Choice>
        <mc:Fallback xmlns="">
          <p:sp>
            <p:nvSpPr>
              <p:cNvPr id="49" name="Rounded Rectangle 48">
                <a:extLst>
                  <a:ext uri="{FF2B5EF4-FFF2-40B4-BE49-F238E27FC236}">
                    <a16:creationId xmlns:a16="http://schemas.microsoft.com/office/drawing/2014/main" id="{BD147EFB-E639-8849-8BA2-D3E243DB70F7}"/>
                  </a:ext>
                </a:extLst>
              </p:cNvPr>
              <p:cNvSpPr>
                <a:spLocks noRot="1" noChangeAspect="1" noMove="1" noResize="1" noEditPoints="1" noAdjustHandles="1" noChangeArrowheads="1" noChangeShapeType="1" noTextEdit="1"/>
              </p:cNvSpPr>
              <p:nvPr/>
            </p:nvSpPr>
            <p:spPr>
              <a:xfrm>
                <a:off x="1320518" y="5341989"/>
                <a:ext cx="1264644" cy="844918"/>
              </a:xfrm>
              <a:prstGeom prst="roundRect">
                <a:avLst/>
              </a:prstGeom>
              <a:blipFill>
                <a:blip r:embed="rId6"/>
                <a:stretch>
                  <a:fillRect b="-1471"/>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ounded Rectangle 49">
                <a:extLst>
                  <a:ext uri="{FF2B5EF4-FFF2-40B4-BE49-F238E27FC236}">
                    <a16:creationId xmlns:a16="http://schemas.microsoft.com/office/drawing/2014/main" id="{E314CE3F-2750-DA42-B1AC-3C29303D1E77}"/>
                  </a:ext>
                </a:extLst>
              </p:cNvPr>
              <p:cNvSpPr/>
              <p:nvPr/>
            </p:nvSpPr>
            <p:spPr>
              <a:xfrm>
                <a:off x="3475184" y="5341989"/>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5</m:t>
                          </m:r>
                        </m:num>
                        <m:den>
                          <m:r>
                            <a:rPr lang="en-GB" sz="2400" b="0" i="1" smtClean="0">
                              <a:solidFill>
                                <a:schemeClr val="tx1"/>
                              </a:solidFill>
                              <a:latin typeface="Cambria Math" panose="02040503050406030204" pitchFamily="18" charset="0"/>
                            </a:rPr>
                            <m:t>7</m:t>
                          </m:r>
                        </m:den>
                      </m:f>
                    </m:oMath>
                  </m:oMathPara>
                </a14:m>
                <a:endParaRPr lang="en-US" sz="2400" dirty="0">
                  <a:solidFill>
                    <a:schemeClr val="tx1"/>
                  </a:solidFill>
                  <a:latin typeface="OpenDyslexicAlta" pitchFamily="2" charset="77"/>
                </a:endParaRPr>
              </a:p>
            </p:txBody>
          </p:sp>
        </mc:Choice>
        <mc:Fallback xmlns="">
          <p:sp>
            <p:nvSpPr>
              <p:cNvPr id="50" name="Rounded Rectangle 49">
                <a:extLst>
                  <a:ext uri="{FF2B5EF4-FFF2-40B4-BE49-F238E27FC236}">
                    <a16:creationId xmlns:a16="http://schemas.microsoft.com/office/drawing/2014/main" id="{E314CE3F-2750-DA42-B1AC-3C29303D1E77}"/>
                  </a:ext>
                </a:extLst>
              </p:cNvPr>
              <p:cNvSpPr>
                <a:spLocks noRot="1" noChangeAspect="1" noMove="1" noResize="1" noEditPoints="1" noAdjustHandles="1" noChangeArrowheads="1" noChangeShapeType="1" noTextEdit="1"/>
              </p:cNvSpPr>
              <p:nvPr/>
            </p:nvSpPr>
            <p:spPr>
              <a:xfrm>
                <a:off x="3475184" y="5341989"/>
                <a:ext cx="1283478" cy="844918"/>
              </a:xfrm>
              <a:prstGeom prst="roundRect">
                <a:avLst/>
              </a:prstGeom>
              <a:blipFill>
                <a:blip r:embed="rId7"/>
                <a:stretch>
                  <a:fillRect b="-1471"/>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C8451316-D671-EB41-B83E-6AF511DB1F19}"/>
                  </a:ext>
                </a:extLst>
              </p:cNvPr>
              <p:cNvSpPr/>
              <p:nvPr/>
            </p:nvSpPr>
            <p:spPr>
              <a:xfrm>
                <a:off x="5597602" y="368050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3</m:t>
                          </m:r>
                        </m:num>
                        <m:den>
                          <m:r>
                            <a:rPr lang="en-GB" sz="2400" b="0" i="1" smtClean="0">
                              <a:solidFill>
                                <a:schemeClr val="tx1"/>
                              </a:solidFill>
                              <a:latin typeface="Cambria Math" panose="02040503050406030204" pitchFamily="18" charset="0"/>
                            </a:rPr>
                            <m:t>5</m:t>
                          </m:r>
                        </m:den>
                      </m:f>
                    </m:oMath>
                  </m:oMathPara>
                </a14:m>
                <a:endParaRPr lang="en-US" sz="2400" dirty="0">
                  <a:solidFill>
                    <a:schemeClr val="tx1"/>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C8451316-D671-EB41-B83E-6AF511DB1F19}"/>
                  </a:ext>
                </a:extLst>
              </p:cNvPr>
              <p:cNvSpPr>
                <a:spLocks noRot="1" noChangeAspect="1" noMove="1" noResize="1" noEditPoints="1" noAdjustHandles="1" noChangeArrowheads="1" noChangeShapeType="1" noTextEdit="1"/>
              </p:cNvSpPr>
              <p:nvPr/>
            </p:nvSpPr>
            <p:spPr>
              <a:xfrm>
                <a:off x="5597602" y="3680507"/>
                <a:ext cx="1264644" cy="844918"/>
              </a:xfrm>
              <a:prstGeom prst="roundRect">
                <a:avLst/>
              </a:prstGeom>
              <a:blipFill>
                <a:blip r:embed="rId8"/>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2AC156ED-CA90-A949-9E88-E3A1B321A10F}"/>
                  </a:ext>
                </a:extLst>
              </p:cNvPr>
              <p:cNvSpPr/>
              <p:nvPr/>
            </p:nvSpPr>
            <p:spPr>
              <a:xfrm>
                <a:off x="7752268" y="368050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27</m:t>
                          </m:r>
                        </m:num>
                        <m:den>
                          <m:r>
                            <a:rPr lang="en-GB" sz="2400" b="0" i="1" smtClean="0">
                              <a:solidFill>
                                <a:schemeClr val="tx1"/>
                              </a:solidFill>
                              <a:latin typeface="Cambria Math" panose="02040503050406030204" pitchFamily="18" charset="0"/>
                            </a:rPr>
                            <m:t>45</m:t>
                          </m:r>
                        </m:den>
                      </m:f>
                    </m:oMath>
                  </m:oMathPara>
                </a14:m>
                <a:endParaRPr lang="en-US" sz="2400" dirty="0">
                  <a:solidFill>
                    <a:schemeClr val="tx1"/>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2AC156ED-CA90-A949-9E88-E3A1B321A10F}"/>
                  </a:ext>
                </a:extLst>
              </p:cNvPr>
              <p:cNvSpPr>
                <a:spLocks noRot="1" noChangeAspect="1" noMove="1" noResize="1" noEditPoints="1" noAdjustHandles="1" noChangeArrowheads="1" noChangeShapeType="1" noTextEdit="1"/>
              </p:cNvSpPr>
              <p:nvPr/>
            </p:nvSpPr>
            <p:spPr>
              <a:xfrm>
                <a:off x="7752268" y="3680507"/>
                <a:ext cx="1283478" cy="844918"/>
              </a:xfrm>
              <a:prstGeom prst="roundRect">
                <a:avLst/>
              </a:prstGeom>
              <a:blipFill>
                <a:blip r:embed="rId9"/>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Rounded Rectangle 18">
                <a:extLst>
                  <a:ext uri="{FF2B5EF4-FFF2-40B4-BE49-F238E27FC236}">
                    <a16:creationId xmlns:a16="http://schemas.microsoft.com/office/drawing/2014/main" id="{DAEC203F-3380-874B-9CD0-1DCD8455A39E}"/>
                  </a:ext>
                </a:extLst>
              </p:cNvPr>
              <p:cNvSpPr/>
              <p:nvPr/>
            </p:nvSpPr>
            <p:spPr>
              <a:xfrm>
                <a:off x="5597602" y="5332045"/>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6</m:t>
                          </m:r>
                        </m:num>
                        <m:den>
                          <m:r>
                            <a:rPr lang="en-GB" sz="2400" b="0" i="1" smtClean="0">
                              <a:solidFill>
                                <a:schemeClr val="tx1"/>
                              </a:solidFill>
                              <a:latin typeface="Cambria Math" panose="02040503050406030204" pitchFamily="18" charset="0"/>
                            </a:rPr>
                            <m:t>14</m:t>
                          </m:r>
                        </m:den>
                      </m:f>
                    </m:oMath>
                  </m:oMathPara>
                </a14:m>
                <a:endParaRPr lang="en-US" sz="2400" dirty="0">
                  <a:solidFill>
                    <a:schemeClr val="tx1"/>
                  </a:solidFill>
                  <a:latin typeface="OpenDyslexicAlta" pitchFamily="2" charset="77"/>
                </a:endParaRPr>
              </a:p>
            </p:txBody>
          </p:sp>
        </mc:Choice>
        <mc:Fallback xmlns="">
          <p:sp>
            <p:nvSpPr>
              <p:cNvPr id="19" name="Rounded Rectangle 18">
                <a:extLst>
                  <a:ext uri="{FF2B5EF4-FFF2-40B4-BE49-F238E27FC236}">
                    <a16:creationId xmlns:a16="http://schemas.microsoft.com/office/drawing/2014/main" id="{DAEC203F-3380-874B-9CD0-1DCD8455A39E}"/>
                  </a:ext>
                </a:extLst>
              </p:cNvPr>
              <p:cNvSpPr>
                <a:spLocks noRot="1" noChangeAspect="1" noMove="1" noResize="1" noEditPoints="1" noAdjustHandles="1" noChangeArrowheads="1" noChangeShapeType="1" noTextEdit="1"/>
              </p:cNvSpPr>
              <p:nvPr/>
            </p:nvSpPr>
            <p:spPr>
              <a:xfrm>
                <a:off x="5597602" y="5332045"/>
                <a:ext cx="1264644" cy="844918"/>
              </a:xfrm>
              <a:prstGeom prst="roundRect">
                <a:avLst/>
              </a:prstGeom>
              <a:blipFill>
                <a:blip r:embed="rId10"/>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ounded Rectangle 19">
                <a:extLst>
                  <a:ext uri="{FF2B5EF4-FFF2-40B4-BE49-F238E27FC236}">
                    <a16:creationId xmlns:a16="http://schemas.microsoft.com/office/drawing/2014/main" id="{A3D7E6EA-FD0E-4843-9099-540325E5194F}"/>
                  </a:ext>
                </a:extLst>
              </p:cNvPr>
              <p:cNvSpPr/>
              <p:nvPr/>
            </p:nvSpPr>
            <p:spPr>
              <a:xfrm>
                <a:off x="7752268" y="533204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20</m:t>
                          </m:r>
                        </m:num>
                        <m:den>
                          <m:r>
                            <a:rPr lang="en-GB" sz="2400" b="0" i="1" smtClean="0">
                              <a:solidFill>
                                <a:schemeClr val="tx1"/>
                              </a:solidFill>
                              <a:latin typeface="Cambria Math" panose="02040503050406030204" pitchFamily="18" charset="0"/>
                            </a:rPr>
                            <m:t>28</m:t>
                          </m:r>
                        </m:den>
                      </m:f>
                    </m:oMath>
                  </m:oMathPara>
                </a14:m>
                <a:endParaRPr lang="en-US" sz="2400" dirty="0">
                  <a:solidFill>
                    <a:schemeClr val="tx1"/>
                  </a:solidFill>
                  <a:latin typeface="OpenDyslexicAlta" pitchFamily="2" charset="77"/>
                </a:endParaRPr>
              </a:p>
            </p:txBody>
          </p:sp>
        </mc:Choice>
        <mc:Fallback xmlns="">
          <p:sp>
            <p:nvSpPr>
              <p:cNvPr id="20" name="Rounded Rectangle 19">
                <a:extLst>
                  <a:ext uri="{FF2B5EF4-FFF2-40B4-BE49-F238E27FC236}">
                    <a16:creationId xmlns:a16="http://schemas.microsoft.com/office/drawing/2014/main" id="{A3D7E6EA-FD0E-4843-9099-540325E5194F}"/>
                  </a:ext>
                </a:extLst>
              </p:cNvPr>
              <p:cNvSpPr>
                <a:spLocks noRot="1" noChangeAspect="1" noMove="1" noResize="1" noEditPoints="1" noAdjustHandles="1" noChangeArrowheads="1" noChangeShapeType="1" noTextEdit="1"/>
              </p:cNvSpPr>
              <p:nvPr/>
            </p:nvSpPr>
            <p:spPr>
              <a:xfrm>
                <a:off x="7752268" y="5332045"/>
                <a:ext cx="1283478" cy="844918"/>
              </a:xfrm>
              <a:prstGeom prst="roundRect">
                <a:avLst/>
              </a:prstGeom>
              <a:blipFill>
                <a:blip r:embed="rId11"/>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ounded Rectangle 20">
                <a:extLst>
                  <a:ext uri="{FF2B5EF4-FFF2-40B4-BE49-F238E27FC236}">
                    <a16:creationId xmlns:a16="http://schemas.microsoft.com/office/drawing/2014/main" id="{8EF10CDB-A400-F046-A60E-78702CB7DEE3}"/>
                  </a:ext>
                </a:extLst>
              </p:cNvPr>
              <p:cNvSpPr/>
              <p:nvPr/>
            </p:nvSpPr>
            <p:spPr>
              <a:xfrm>
                <a:off x="9874686" y="368050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21</m:t>
                          </m:r>
                        </m:num>
                        <m:den>
                          <m:r>
                            <a:rPr lang="en-GB" sz="2400" b="0" i="1" smtClean="0">
                              <a:solidFill>
                                <a:schemeClr val="tx1"/>
                              </a:solidFill>
                              <a:latin typeface="Cambria Math" panose="02040503050406030204" pitchFamily="18" charset="0"/>
                            </a:rPr>
                            <m:t>35</m:t>
                          </m:r>
                        </m:den>
                      </m:f>
                    </m:oMath>
                  </m:oMathPara>
                </a14:m>
                <a:endParaRPr lang="en-US" sz="2400" dirty="0">
                  <a:solidFill>
                    <a:schemeClr val="tx1"/>
                  </a:solidFill>
                  <a:latin typeface="OpenDyslexicAlta" pitchFamily="2" charset="77"/>
                </a:endParaRPr>
              </a:p>
            </p:txBody>
          </p:sp>
        </mc:Choice>
        <mc:Fallback xmlns="">
          <p:sp>
            <p:nvSpPr>
              <p:cNvPr id="21" name="Rounded Rectangle 20">
                <a:extLst>
                  <a:ext uri="{FF2B5EF4-FFF2-40B4-BE49-F238E27FC236}">
                    <a16:creationId xmlns:a16="http://schemas.microsoft.com/office/drawing/2014/main" id="{8EF10CDB-A400-F046-A60E-78702CB7DEE3}"/>
                  </a:ext>
                </a:extLst>
              </p:cNvPr>
              <p:cNvSpPr>
                <a:spLocks noRot="1" noChangeAspect="1" noMove="1" noResize="1" noEditPoints="1" noAdjustHandles="1" noChangeArrowheads="1" noChangeShapeType="1" noTextEdit="1"/>
              </p:cNvSpPr>
              <p:nvPr/>
            </p:nvSpPr>
            <p:spPr>
              <a:xfrm>
                <a:off x="9874686" y="3680507"/>
                <a:ext cx="1283478" cy="844918"/>
              </a:xfrm>
              <a:prstGeom prst="roundRect">
                <a:avLst/>
              </a:prstGeom>
              <a:blipFill>
                <a:blip r:embed="rId12"/>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Rounded Rectangle 21">
                <a:extLst>
                  <a:ext uri="{FF2B5EF4-FFF2-40B4-BE49-F238E27FC236}">
                    <a16:creationId xmlns:a16="http://schemas.microsoft.com/office/drawing/2014/main" id="{5CCE7060-9E85-E14A-BD4C-A42B59FD5375}"/>
                  </a:ext>
                </a:extLst>
              </p:cNvPr>
              <p:cNvSpPr/>
              <p:nvPr/>
            </p:nvSpPr>
            <p:spPr>
              <a:xfrm>
                <a:off x="9874686" y="533204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55</m:t>
                          </m:r>
                        </m:num>
                        <m:den>
                          <m:r>
                            <a:rPr lang="en-GB" sz="2400" b="0" i="1" smtClean="0">
                              <a:solidFill>
                                <a:schemeClr val="tx1"/>
                              </a:solidFill>
                              <a:latin typeface="Cambria Math" panose="02040503050406030204" pitchFamily="18" charset="0"/>
                            </a:rPr>
                            <m:t>77</m:t>
                          </m:r>
                        </m:den>
                      </m:f>
                    </m:oMath>
                  </m:oMathPara>
                </a14:m>
                <a:endParaRPr lang="en-US" sz="2400" dirty="0">
                  <a:solidFill>
                    <a:schemeClr val="tx1"/>
                  </a:solidFill>
                  <a:latin typeface="OpenDyslexicAlta" pitchFamily="2" charset="77"/>
                </a:endParaRPr>
              </a:p>
            </p:txBody>
          </p:sp>
        </mc:Choice>
        <mc:Fallback xmlns="">
          <p:sp>
            <p:nvSpPr>
              <p:cNvPr id="22" name="Rounded Rectangle 21">
                <a:extLst>
                  <a:ext uri="{FF2B5EF4-FFF2-40B4-BE49-F238E27FC236}">
                    <a16:creationId xmlns:a16="http://schemas.microsoft.com/office/drawing/2014/main" id="{5CCE7060-9E85-E14A-BD4C-A42B59FD5375}"/>
                  </a:ext>
                </a:extLst>
              </p:cNvPr>
              <p:cNvSpPr>
                <a:spLocks noRot="1" noChangeAspect="1" noMove="1" noResize="1" noEditPoints="1" noAdjustHandles="1" noChangeArrowheads="1" noChangeShapeType="1" noTextEdit="1"/>
              </p:cNvSpPr>
              <p:nvPr/>
            </p:nvSpPr>
            <p:spPr>
              <a:xfrm>
                <a:off x="9874686" y="5332045"/>
                <a:ext cx="1283478" cy="844918"/>
              </a:xfrm>
              <a:prstGeom prst="roundRect">
                <a:avLst/>
              </a:prstGeom>
              <a:blipFill>
                <a:blip r:embed="rId13"/>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3851746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920985" cy="4351338"/>
          </a:xfrm>
        </p:spPr>
        <p:txBody>
          <a:bodyPr>
            <a:noAutofit/>
          </a:bodyPr>
          <a:lstStyle/>
          <a:p>
            <a:pPr marL="0" indent="0" algn="just">
              <a:buNone/>
            </a:pPr>
            <a:r>
              <a:rPr lang="en-GB" dirty="0"/>
              <a:t>Activity 3:</a:t>
            </a:r>
          </a:p>
          <a:p>
            <a:pPr marL="0" indent="0" algn="just">
              <a:buClr>
                <a:srgbClr val="23D160"/>
              </a:buClr>
              <a:buSzPct val="85000"/>
              <a:buNone/>
            </a:pPr>
            <a:r>
              <a:rPr lang="en-GB" sz="2200" dirty="0"/>
              <a:t>Applying the concept that to find equivalent fraction that the numerator and  denominator are multiplied or divided by the same number, eliminate fractions that are not equivalent fractions within each of the lists below. </a:t>
            </a:r>
          </a:p>
          <a:p>
            <a:pPr marL="0" indent="0" algn="just">
              <a:buClr>
                <a:srgbClr val="23D160"/>
              </a:buClr>
              <a:buSzPct val="85000"/>
              <a:buNone/>
            </a:pPr>
            <a:endParaRPr lang="en-GB" sz="2200" dirty="0"/>
          </a:p>
          <a:p>
            <a:pPr marL="457200" indent="-457200" algn="just">
              <a:buClr>
                <a:srgbClr val="23D160"/>
              </a:buClr>
              <a:buSzPct val="85000"/>
              <a:buFont typeface="+mj-lt"/>
              <a:buAutoNum type="alphaLcParenR"/>
            </a:pPr>
            <a:r>
              <a:rPr lang="en-GB" sz="2200" dirty="0"/>
              <a:t>.</a:t>
            </a:r>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endParaRPr lang="en-GB" sz="2200" dirty="0"/>
          </a:p>
          <a:p>
            <a:pPr marL="457200" indent="-457200" algn="just">
              <a:buClr>
                <a:srgbClr val="23D160"/>
              </a:buClr>
              <a:buSzPct val="85000"/>
              <a:buFont typeface="+mj-lt"/>
              <a:buAutoNum type="alphaLcParenR"/>
            </a:pPr>
            <a:r>
              <a:rPr lang="en-GB" sz="2200" dirty="0"/>
              <a:t>.</a:t>
            </a:r>
          </a:p>
        </p:txBody>
      </p:sp>
      <mc:AlternateContent xmlns:mc="http://schemas.openxmlformats.org/markup-compatibility/2006" xmlns:a14="http://schemas.microsoft.com/office/drawing/2010/main">
        <mc:Choice Requires="a14">
          <p:sp>
            <p:nvSpPr>
              <p:cNvPr id="44" name="Rounded Rectangle 43">
                <a:extLst>
                  <a:ext uri="{FF2B5EF4-FFF2-40B4-BE49-F238E27FC236}">
                    <a16:creationId xmlns:a16="http://schemas.microsoft.com/office/drawing/2014/main" id="{A1352F74-3FFC-F242-889A-98FE98F8A41B}"/>
                  </a:ext>
                </a:extLst>
              </p:cNvPr>
              <p:cNvSpPr/>
              <p:nvPr/>
            </p:nvSpPr>
            <p:spPr>
              <a:xfrm>
                <a:off x="1320518" y="3690451"/>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15</m:t>
                          </m:r>
                        </m:num>
                        <m:den>
                          <m:r>
                            <a:rPr lang="en-GB" sz="2400" b="0" i="1" smtClean="0">
                              <a:solidFill>
                                <a:schemeClr val="tx1"/>
                              </a:solidFill>
                              <a:latin typeface="Cambria Math" panose="02040503050406030204" pitchFamily="18" charset="0"/>
                            </a:rPr>
                            <m:t>25</m:t>
                          </m:r>
                        </m:den>
                      </m:f>
                    </m:oMath>
                  </m:oMathPara>
                </a14:m>
                <a:endParaRPr lang="en-US" sz="2400" dirty="0">
                  <a:solidFill>
                    <a:schemeClr val="tx1"/>
                  </a:solidFill>
                  <a:latin typeface="OpenDyslexicAlta" pitchFamily="2" charset="77"/>
                </a:endParaRPr>
              </a:p>
            </p:txBody>
          </p:sp>
        </mc:Choice>
        <mc:Fallback xmlns="">
          <p:sp>
            <p:nvSpPr>
              <p:cNvPr id="44" name="Rounded Rectangle 43">
                <a:extLst>
                  <a:ext uri="{FF2B5EF4-FFF2-40B4-BE49-F238E27FC236}">
                    <a16:creationId xmlns:a16="http://schemas.microsoft.com/office/drawing/2014/main" id="{A1352F74-3FFC-F242-889A-98FE98F8A41B}"/>
                  </a:ext>
                </a:extLst>
              </p:cNvPr>
              <p:cNvSpPr>
                <a:spLocks noRot="1" noChangeAspect="1" noMove="1" noResize="1" noEditPoints="1" noAdjustHandles="1" noChangeArrowheads="1" noChangeShapeType="1" noTextEdit="1"/>
              </p:cNvSpPr>
              <p:nvPr/>
            </p:nvSpPr>
            <p:spPr>
              <a:xfrm>
                <a:off x="1320518" y="3690451"/>
                <a:ext cx="1264644" cy="844918"/>
              </a:xfrm>
              <a:prstGeom prst="roundRect">
                <a:avLst/>
              </a:prstGeom>
              <a:blipFill>
                <a:blip r:embed="rId3"/>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6" name="Rounded Rectangle 45">
                <a:extLst>
                  <a:ext uri="{FF2B5EF4-FFF2-40B4-BE49-F238E27FC236}">
                    <a16:creationId xmlns:a16="http://schemas.microsoft.com/office/drawing/2014/main" id="{69AABD6C-33F3-E743-A0F4-8657E730A73B}"/>
                  </a:ext>
                </a:extLst>
              </p:cNvPr>
              <p:cNvSpPr/>
              <p:nvPr/>
            </p:nvSpPr>
            <p:spPr>
              <a:xfrm>
                <a:off x="3475184" y="3690451"/>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trike="sngStrike" smtClean="0">
                              <a:solidFill>
                                <a:srgbClr val="FF3860"/>
                              </a:solidFill>
                              <a:latin typeface="Cambria Math" panose="02040503050406030204" pitchFamily="18" charset="0"/>
                            </a:rPr>
                          </m:ctrlPr>
                        </m:fPr>
                        <m:num>
                          <m:r>
                            <a:rPr lang="en-GB" sz="2400" b="0" i="1" strike="sngStrike" smtClean="0">
                              <a:solidFill>
                                <a:srgbClr val="FF3860"/>
                              </a:solidFill>
                              <a:latin typeface="Cambria Math" panose="02040503050406030204" pitchFamily="18" charset="0"/>
                            </a:rPr>
                            <m:t>16</m:t>
                          </m:r>
                        </m:num>
                        <m:den>
                          <m:r>
                            <a:rPr lang="en-GB" sz="2400" b="0" i="1" strike="sngStrike" smtClean="0">
                              <a:solidFill>
                                <a:srgbClr val="FF3860"/>
                              </a:solidFill>
                              <a:latin typeface="Cambria Math" panose="02040503050406030204" pitchFamily="18" charset="0"/>
                            </a:rPr>
                            <m:t>40</m:t>
                          </m:r>
                        </m:den>
                      </m:f>
                    </m:oMath>
                  </m:oMathPara>
                </a14:m>
                <a:endParaRPr lang="en-US" sz="2400" strike="sngStrike" dirty="0">
                  <a:solidFill>
                    <a:srgbClr val="FF3860"/>
                  </a:solidFill>
                  <a:latin typeface="OpenDyslexicAlta" pitchFamily="2" charset="77"/>
                </a:endParaRPr>
              </a:p>
            </p:txBody>
          </p:sp>
        </mc:Choice>
        <mc:Fallback xmlns="">
          <p:sp>
            <p:nvSpPr>
              <p:cNvPr id="46" name="Rounded Rectangle 45">
                <a:extLst>
                  <a:ext uri="{FF2B5EF4-FFF2-40B4-BE49-F238E27FC236}">
                    <a16:creationId xmlns:a16="http://schemas.microsoft.com/office/drawing/2014/main" id="{69AABD6C-33F3-E743-A0F4-8657E730A73B}"/>
                  </a:ext>
                </a:extLst>
              </p:cNvPr>
              <p:cNvSpPr>
                <a:spLocks noRot="1" noChangeAspect="1" noMove="1" noResize="1" noEditPoints="1" noAdjustHandles="1" noChangeArrowheads="1" noChangeShapeType="1" noTextEdit="1"/>
              </p:cNvSpPr>
              <p:nvPr/>
            </p:nvSpPr>
            <p:spPr>
              <a:xfrm>
                <a:off x="3475184" y="3690451"/>
                <a:ext cx="1283478" cy="844918"/>
              </a:xfrm>
              <a:prstGeom prst="roundRect">
                <a:avLst/>
              </a:prstGeom>
              <a:blipFill>
                <a:blip r:embed="rId4"/>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Rounded Rectangle 48">
                <a:extLst>
                  <a:ext uri="{FF2B5EF4-FFF2-40B4-BE49-F238E27FC236}">
                    <a16:creationId xmlns:a16="http://schemas.microsoft.com/office/drawing/2014/main" id="{BD147EFB-E639-8849-8BA2-D3E243DB70F7}"/>
                  </a:ext>
                </a:extLst>
              </p:cNvPr>
              <p:cNvSpPr/>
              <p:nvPr/>
            </p:nvSpPr>
            <p:spPr>
              <a:xfrm>
                <a:off x="1320518" y="5341989"/>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60</m:t>
                          </m:r>
                        </m:num>
                        <m:den>
                          <m:r>
                            <a:rPr lang="en-GB" sz="2400" b="0" i="1" smtClean="0">
                              <a:solidFill>
                                <a:schemeClr val="tx1"/>
                              </a:solidFill>
                              <a:latin typeface="Cambria Math" panose="02040503050406030204" pitchFamily="18" charset="0"/>
                            </a:rPr>
                            <m:t>84</m:t>
                          </m:r>
                        </m:den>
                      </m:f>
                    </m:oMath>
                  </m:oMathPara>
                </a14:m>
                <a:endParaRPr lang="en-US" sz="2400" dirty="0">
                  <a:solidFill>
                    <a:schemeClr val="tx1"/>
                  </a:solidFill>
                  <a:latin typeface="OpenDyslexicAlta" pitchFamily="2" charset="77"/>
                </a:endParaRPr>
              </a:p>
            </p:txBody>
          </p:sp>
        </mc:Choice>
        <mc:Fallback xmlns="">
          <p:sp>
            <p:nvSpPr>
              <p:cNvPr id="49" name="Rounded Rectangle 48">
                <a:extLst>
                  <a:ext uri="{FF2B5EF4-FFF2-40B4-BE49-F238E27FC236}">
                    <a16:creationId xmlns:a16="http://schemas.microsoft.com/office/drawing/2014/main" id="{BD147EFB-E639-8849-8BA2-D3E243DB70F7}"/>
                  </a:ext>
                </a:extLst>
              </p:cNvPr>
              <p:cNvSpPr>
                <a:spLocks noRot="1" noChangeAspect="1" noMove="1" noResize="1" noEditPoints="1" noAdjustHandles="1" noChangeArrowheads="1" noChangeShapeType="1" noTextEdit="1"/>
              </p:cNvSpPr>
              <p:nvPr/>
            </p:nvSpPr>
            <p:spPr>
              <a:xfrm>
                <a:off x="1320518" y="5341989"/>
                <a:ext cx="1264644" cy="844918"/>
              </a:xfrm>
              <a:prstGeom prst="roundRect">
                <a:avLst/>
              </a:prstGeom>
              <a:blipFill>
                <a:blip r:embed="rId5"/>
                <a:stretch>
                  <a:fillRect b="-1471"/>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ounded Rectangle 49">
                <a:extLst>
                  <a:ext uri="{FF2B5EF4-FFF2-40B4-BE49-F238E27FC236}">
                    <a16:creationId xmlns:a16="http://schemas.microsoft.com/office/drawing/2014/main" id="{E314CE3F-2750-DA42-B1AC-3C29303D1E77}"/>
                  </a:ext>
                </a:extLst>
              </p:cNvPr>
              <p:cNvSpPr/>
              <p:nvPr/>
            </p:nvSpPr>
            <p:spPr>
              <a:xfrm>
                <a:off x="3475184" y="5341989"/>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5</m:t>
                          </m:r>
                        </m:num>
                        <m:den>
                          <m:r>
                            <a:rPr lang="en-GB" sz="2400" b="0" i="1" smtClean="0">
                              <a:solidFill>
                                <a:schemeClr val="tx1"/>
                              </a:solidFill>
                              <a:latin typeface="Cambria Math" panose="02040503050406030204" pitchFamily="18" charset="0"/>
                            </a:rPr>
                            <m:t>7</m:t>
                          </m:r>
                        </m:den>
                      </m:f>
                    </m:oMath>
                  </m:oMathPara>
                </a14:m>
                <a:endParaRPr lang="en-US" sz="2400" dirty="0">
                  <a:solidFill>
                    <a:schemeClr val="tx1"/>
                  </a:solidFill>
                  <a:latin typeface="OpenDyslexicAlta" pitchFamily="2" charset="77"/>
                </a:endParaRPr>
              </a:p>
            </p:txBody>
          </p:sp>
        </mc:Choice>
        <mc:Fallback xmlns="">
          <p:sp>
            <p:nvSpPr>
              <p:cNvPr id="50" name="Rounded Rectangle 49">
                <a:extLst>
                  <a:ext uri="{FF2B5EF4-FFF2-40B4-BE49-F238E27FC236}">
                    <a16:creationId xmlns:a16="http://schemas.microsoft.com/office/drawing/2014/main" id="{E314CE3F-2750-DA42-B1AC-3C29303D1E77}"/>
                  </a:ext>
                </a:extLst>
              </p:cNvPr>
              <p:cNvSpPr>
                <a:spLocks noRot="1" noChangeAspect="1" noMove="1" noResize="1" noEditPoints="1" noAdjustHandles="1" noChangeArrowheads="1" noChangeShapeType="1" noTextEdit="1"/>
              </p:cNvSpPr>
              <p:nvPr/>
            </p:nvSpPr>
            <p:spPr>
              <a:xfrm>
                <a:off x="3475184" y="5341989"/>
                <a:ext cx="1283478" cy="844918"/>
              </a:xfrm>
              <a:prstGeom prst="roundRect">
                <a:avLst/>
              </a:prstGeom>
              <a:blipFill>
                <a:blip r:embed="rId6"/>
                <a:stretch>
                  <a:fillRect b="-1471"/>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ounded Rectangle 16">
                <a:extLst>
                  <a:ext uri="{FF2B5EF4-FFF2-40B4-BE49-F238E27FC236}">
                    <a16:creationId xmlns:a16="http://schemas.microsoft.com/office/drawing/2014/main" id="{C8451316-D671-EB41-B83E-6AF511DB1F19}"/>
                  </a:ext>
                </a:extLst>
              </p:cNvPr>
              <p:cNvSpPr/>
              <p:nvPr/>
            </p:nvSpPr>
            <p:spPr>
              <a:xfrm>
                <a:off x="5597602" y="3680507"/>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3</m:t>
                          </m:r>
                        </m:num>
                        <m:den>
                          <m:r>
                            <a:rPr lang="en-GB" sz="2400" b="0" i="1" smtClean="0">
                              <a:solidFill>
                                <a:schemeClr val="tx1"/>
                              </a:solidFill>
                              <a:latin typeface="Cambria Math" panose="02040503050406030204" pitchFamily="18" charset="0"/>
                            </a:rPr>
                            <m:t>5</m:t>
                          </m:r>
                        </m:den>
                      </m:f>
                    </m:oMath>
                  </m:oMathPara>
                </a14:m>
                <a:endParaRPr lang="en-US" sz="2400" dirty="0">
                  <a:solidFill>
                    <a:schemeClr val="tx1"/>
                  </a:solidFill>
                  <a:latin typeface="OpenDyslexicAlta" pitchFamily="2" charset="77"/>
                </a:endParaRPr>
              </a:p>
            </p:txBody>
          </p:sp>
        </mc:Choice>
        <mc:Fallback xmlns="">
          <p:sp>
            <p:nvSpPr>
              <p:cNvPr id="17" name="Rounded Rectangle 16">
                <a:extLst>
                  <a:ext uri="{FF2B5EF4-FFF2-40B4-BE49-F238E27FC236}">
                    <a16:creationId xmlns:a16="http://schemas.microsoft.com/office/drawing/2014/main" id="{C8451316-D671-EB41-B83E-6AF511DB1F19}"/>
                  </a:ext>
                </a:extLst>
              </p:cNvPr>
              <p:cNvSpPr>
                <a:spLocks noRot="1" noChangeAspect="1" noMove="1" noResize="1" noEditPoints="1" noAdjustHandles="1" noChangeArrowheads="1" noChangeShapeType="1" noTextEdit="1"/>
              </p:cNvSpPr>
              <p:nvPr/>
            </p:nvSpPr>
            <p:spPr>
              <a:xfrm>
                <a:off x="5597602" y="3680507"/>
                <a:ext cx="1264644" cy="844918"/>
              </a:xfrm>
              <a:prstGeom prst="roundRect">
                <a:avLst/>
              </a:prstGeom>
              <a:blipFill>
                <a:blip r:embed="rId7"/>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ounded Rectangle 17">
                <a:extLst>
                  <a:ext uri="{FF2B5EF4-FFF2-40B4-BE49-F238E27FC236}">
                    <a16:creationId xmlns:a16="http://schemas.microsoft.com/office/drawing/2014/main" id="{2AC156ED-CA90-A949-9E88-E3A1B321A10F}"/>
                  </a:ext>
                </a:extLst>
              </p:cNvPr>
              <p:cNvSpPr/>
              <p:nvPr/>
            </p:nvSpPr>
            <p:spPr>
              <a:xfrm>
                <a:off x="7752268" y="368050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27</m:t>
                          </m:r>
                        </m:num>
                        <m:den>
                          <m:r>
                            <a:rPr lang="en-GB" sz="2400" b="0" i="1" smtClean="0">
                              <a:solidFill>
                                <a:schemeClr val="tx1"/>
                              </a:solidFill>
                              <a:latin typeface="Cambria Math" panose="02040503050406030204" pitchFamily="18" charset="0"/>
                            </a:rPr>
                            <m:t>45</m:t>
                          </m:r>
                        </m:den>
                      </m:f>
                    </m:oMath>
                  </m:oMathPara>
                </a14:m>
                <a:endParaRPr lang="en-US" sz="2400" dirty="0">
                  <a:solidFill>
                    <a:schemeClr val="tx1"/>
                  </a:solidFill>
                  <a:latin typeface="OpenDyslexicAlta" pitchFamily="2" charset="77"/>
                </a:endParaRPr>
              </a:p>
            </p:txBody>
          </p:sp>
        </mc:Choice>
        <mc:Fallback xmlns="">
          <p:sp>
            <p:nvSpPr>
              <p:cNvPr id="18" name="Rounded Rectangle 17">
                <a:extLst>
                  <a:ext uri="{FF2B5EF4-FFF2-40B4-BE49-F238E27FC236}">
                    <a16:creationId xmlns:a16="http://schemas.microsoft.com/office/drawing/2014/main" id="{2AC156ED-CA90-A949-9E88-E3A1B321A10F}"/>
                  </a:ext>
                </a:extLst>
              </p:cNvPr>
              <p:cNvSpPr>
                <a:spLocks noRot="1" noChangeAspect="1" noMove="1" noResize="1" noEditPoints="1" noAdjustHandles="1" noChangeArrowheads="1" noChangeShapeType="1" noTextEdit="1"/>
              </p:cNvSpPr>
              <p:nvPr/>
            </p:nvSpPr>
            <p:spPr>
              <a:xfrm>
                <a:off x="7752268" y="3680507"/>
                <a:ext cx="1283478" cy="844918"/>
              </a:xfrm>
              <a:prstGeom prst="roundRect">
                <a:avLst/>
              </a:prstGeom>
              <a:blipFill>
                <a:blip r:embed="rId8"/>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Rounded Rectangle 18">
                <a:extLst>
                  <a:ext uri="{FF2B5EF4-FFF2-40B4-BE49-F238E27FC236}">
                    <a16:creationId xmlns:a16="http://schemas.microsoft.com/office/drawing/2014/main" id="{DAEC203F-3380-874B-9CD0-1DCD8455A39E}"/>
                  </a:ext>
                </a:extLst>
              </p:cNvPr>
              <p:cNvSpPr/>
              <p:nvPr/>
            </p:nvSpPr>
            <p:spPr>
              <a:xfrm>
                <a:off x="5597602" y="5332045"/>
                <a:ext cx="1264644"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trike="sngStrike" smtClean="0">
                              <a:solidFill>
                                <a:srgbClr val="FF3860"/>
                              </a:solidFill>
                              <a:latin typeface="Cambria Math" panose="02040503050406030204" pitchFamily="18" charset="0"/>
                            </a:rPr>
                          </m:ctrlPr>
                        </m:fPr>
                        <m:num>
                          <m:r>
                            <a:rPr lang="en-GB" sz="2400" b="0" i="1" strike="sngStrike" smtClean="0">
                              <a:solidFill>
                                <a:srgbClr val="FF3860"/>
                              </a:solidFill>
                              <a:latin typeface="Cambria Math" panose="02040503050406030204" pitchFamily="18" charset="0"/>
                            </a:rPr>
                            <m:t>6</m:t>
                          </m:r>
                        </m:num>
                        <m:den>
                          <m:r>
                            <a:rPr lang="en-GB" sz="2400" b="0" i="1" strike="sngStrike" smtClean="0">
                              <a:solidFill>
                                <a:srgbClr val="FF3860"/>
                              </a:solidFill>
                              <a:latin typeface="Cambria Math" panose="02040503050406030204" pitchFamily="18" charset="0"/>
                            </a:rPr>
                            <m:t>14</m:t>
                          </m:r>
                        </m:den>
                      </m:f>
                    </m:oMath>
                  </m:oMathPara>
                </a14:m>
                <a:endParaRPr lang="en-US" sz="2400" strike="sngStrike" dirty="0">
                  <a:solidFill>
                    <a:srgbClr val="FF3860"/>
                  </a:solidFill>
                  <a:latin typeface="OpenDyslexicAlta" pitchFamily="2" charset="77"/>
                </a:endParaRPr>
              </a:p>
            </p:txBody>
          </p:sp>
        </mc:Choice>
        <mc:Fallback xmlns="">
          <p:sp>
            <p:nvSpPr>
              <p:cNvPr id="19" name="Rounded Rectangle 18">
                <a:extLst>
                  <a:ext uri="{FF2B5EF4-FFF2-40B4-BE49-F238E27FC236}">
                    <a16:creationId xmlns:a16="http://schemas.microsoft.com/office/drawing/2014/main" id="{DAEC203F-3380-874B-9CD0-1DCD8455A39E}"/>
                  </a:ext>
                </a:extLst>
              </p:cNvPr>
              <p:cNvSpPr>
                <a:spLocks noRot="1" noChangeAspect="1" noMove="1" noResize="1" noEditPoints="1" noAdjustHandles="1" noChangeArrowheads="1" noChangeShapeType="1" noTextEdit="1"/>
              </p:cNvSpPr>
              <p:nvPr/>
            </p:nvSpPr>
            <p:spPr>
              <a:xfrm>
                <a:off x="5597602" y="5332045"/>
                <a:ext cx="1264644" cy="844918"/>
              </a:xfrm>
              <a:prstGeom prst="roundRect">
                <a:avLst/>
              </a:prstGeom>
              <a:blipFill>
                <a:blip r:embed="rId9"/>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ounded Rectangle 19">
                <a:extLst>
                  <a:ext uri="{FF2B5EF4-FFF2-40B4-BE49-F238E27FC236}">
                    <a16:creationId xmlns:a16="http://schemas.microsoft.com/office/drawing/2014/main" id="{A3D7E6EA-FD0E-4843-9099-540325E5194F}"/>
                  </a:ext>
                </a:extLst>
              </p:cNvPr>
              <p:cNvSpPr/>
              <p:nvPr/>
            </p:nvSpPr>
            <p:spPr>
              <a:xfrm>
                <a:off x="7752268" y="533204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20</m:t>
                          </m:r>
                        </m:num>
                        <m:den>
                          <m:r>
                            <a:rPr lang="en-GB" sz="2400" b="0" i="1" smtClean="0">
                              <a:solidFill>
                                <a:schemeClr val="tx1"/>
                              </a:solidFill>
                              <a:latin typeface="Cambria Math" panose="02040503050406030204" pitchFamily="18" charset="0"/>
                            </a:rPr>
                            <m:t>28</m:t>
                          </m:r>
                        </m:den>
                      </m:f>
                    </m:oMath>
                  </m:oMathPara>
                </a14:m>
                <a:endParaRPr lang="en-US" sz="2400" dirty="0">
                  <a:solidFill>
                    <a:schemeClr val="tx1"/>
                  </a:solidFill>
                  <a:latin typeface="OpenDyslexicAlta" pitchFamily="2" charset="77"/>
                </a:endParaRPr>
              </a:p>
            </p:txBody>
          </p:sp>
        </mc:Choice>
        <mc:Fallback xmlns="">
          <p:sp>
            <p:nvSpPr>
              <p:cNvPr id="20" name="Rounded Rectangle 19">
                <a:extLst>
                  <a:ext uri="{FF2B5EF4-FFF2-40B4-BE49-F238E27FC236}">
                    <a16:creationId xmlns:a16="http://schemas.microsoft.com/office/drawing/2014/main" id="{A3D7E6EA-FD0E-4843-9099-540325E5194F}"/>
                  </a:ext>
                </a:extLst>
              </p:cNvPr>
              <p:cNvSpPr>
                <a:spLocks noRot="1" noChangeAspect="1" noMove="1" noResize="1" noEditPoints="1" noAdjustHandles="1" noChangeArrowheads="1" noChangeShapeType="1" noTextEdit="1"/>
              </p:cNvSpPr>
              <p:nvPr/>
            </p:nvSpPr>
            <p:spPr>
              <a:xfrm>
                <a:off x="7752268" y="5332045"/>
                <a:ext cx="1283478" cy="844918"/>
              </a:xfrm>
              <a:prstGeom prst="roundRect">
                <a:avLst/>
              </a:prstGeom>
              <a:blipFill>
                <a:blip r:embed="rId10"/>
                <a:stretch>
                  <a:fillRect b="-144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ounded Rectangle 20">
                <a:extLst>
                  <a:ext uri="{FF2B5EF4-FFF2-40B4-BE49-F238E27FC236}">
                    <a16:creationId xmlns:a16="http://schemas.microsoft.com/office/drawing/2014/main" id="{8EF10CDB-A400-F046-A60E-78702CB7DEE3}"/>
                  </a:ext>
                </a:extLst>
              </p:cNvPr>
              <p:cNvSpPr/>
              <p:nvPr/>
            </p:nvSpPr>
            <p:spPr>
              <a:xfrm>
                <a:off x="9874686" y="3680507"/>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21</m:t>
                          </m:r>
                        </m:num>
                        <m:den>
                          <m:r>
                            <a:rPr lang="en-GB" sz="2400" b="0" i="1" smtClean="0">
                              <a:solidFill>
                                <a:schemeClr val="tx1"/>
                              </a:solidFill>
                              <a:latin typeface="Cambria Math" panose="02040503050406030204" pitchFamily="18" charset="0"/>
                            </a:rPr>
                            <m:t>35</m:t>
                          </m:r>
                        </m:den>
                      </m:f>
                    </m:oMath>
                  </m:oMathPara>
                </a14:m>
                <a:endParaRPr lang="en-US" sz="2400" dirty="0">
                  <a:solidFill>
                    <a:schemeClr val="tx1"/>
                  </a:solidFill>
                  <a:latin typeface="OpenDyslexicAlta" pitchFamily="2" charset="77"/>
                </a:endParaRPr>
              </a:p>
            </p:txBody>
          </p:sp>
        </mc:Choice>
        <mc:Fallback xmlns="">
          <p:sp>
            <p:nvSpPr>
              <p:cNvPr id="21" name="Rounded Rectangle 20">
                <a:extLst>
                  <a:ext uri="{FF2B5EF4-FFF2-40B4-BE49-F238E27FC236}">
                    <a16:creationId xmlns:a16="http://schemas.microsoft.com/office/drawing/2014/main" id="{8EF10CDB-A400-F046-A60E-78702CB7DEE3}"/>
                  </a:ext>
                </a:extLst>
              </p:cNvPr>
              <p:cNvSpPr>
                <a:spLocks noRot="1" noChangeAspect="1" noMove="1" noResize="1" noEditPoints="1" noAdjustHandles="1" noChangeArrowheads="1" noChangeShapeType="1" noTextEdit="1"/>
              </p:cNvSpPr>
              <p:nvPr/>
            </p:nvSpPr>
            <p:spPr>
              <a:xfrm>
                <a:off x="9874686" y="3680507"/>
                <a:ext cx="1283478" cy="844918"/>
              </a:xfrm>
              <a:prstGeom prst="roundRect">
                <a:avLst/>
              </a:prstGeom>
              <a:blipFill>
                <a:blip r:embed="rId11"/>
                <a:stretch>
                  <a:fillRect b="-2899"/>
                </a:stretch>
              </a:blipFill>
              <a:ln w="19050">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Rounded Rectangle 21">
                <a:extLst>
                  <a:ext uri="{FF2B5EF4-FFF2-40B4-BE49-F238E27FC236}">
                    <a16:creationId xmlns:a16="http://schemas.microsoft.com/office/drawing/2014/main" id="{5CCE7060-9E85-E14A-BD4C-A42B59FD5375}"/>
                  </a:ext>
                </a:extLst>
              </p:cNvPr>
              <p:cNvSpPr/>
              <p:nvPr/>
            </p:nvSpPr>
            <p:spPr>
              <a:xfrm>
                <a:off x="9874686" y="5332045"/>
                <a:ext cx="1283478" cy="844918"/>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GB" sz="2400" b="0" i="1" smtClean="0">
                              <a:solidFill>
                                <a:schemeClr val="tx1"/>
                              </a:solidFill>
                              <a:latin typeface="Cambria Math" panose="02040503050406030204" pitchFamily="18" charset="0"/>
                            </a:rPr>
                            <m:t>55</m:t>
                          </m:r>
                        </m:num>
                        <m:den>
                          <m:r>
                            <a:rPr lang="en-GB" sz="2400" b="0" i="1" smtClean="0">
                              <a:solidFill>
                                <a:schemeClr val="tx1"/>
                              </a:solidFill>
                              <a:latin typeface="Cambria Math" panose="02040503050406030204" pitchFamily="18" charset="0"/>
                            </a:rPr>
                            <m:t>77</m:t>
                          </m:r>
                        </m:den>
                      </m:f>
                    </m:oMath>
                  </m:oMathPara>
                </a14:m>
                <a:endParaRPr lang="en-US" sz="2400" dirty="0">
                  <a:solidFill>
                    <a:schemeClr val="tx1"/>
                  </a:solidFill>
                  <a:latin typeface="OpenDyslexicAlta" pitchFamily="2" charset="77"/>
                </a:endParaRPr>
              </a:p>
            </p:txBody>
          </p:sp>
        </mc:Choice>
        <mc:Fallback xmlns="">
          <p:sp>
            <p:nvSpPr>
              <p:cNvPr id="22" name="Rounded Rectangle 21">
                <a:extLst>
                  <a:ext uri="{FF2B5EF4-FFF2-40B4-BE49-F238E27FC236}">
                    <a16:creationId xmlns:a16="http://schemas.microsoft.com/office/drawing/2014/main" id="{5CCE7060-9E85-E14A-BD4C-A42B59FD5375}"/>
                  </a:ext>
                </a:extLst>
              </p:cNvPr>
              <p:cNvSpPr>
                <a:spLocks noRot="1" noChangeAspect="1" noMove="1" noResize="1" noEditPoints="1" noAdjustHandles="1" noChangeArrowheads="1" noChangeShapeType="1" noTextEdit="1"/>
              </p:cNvSpPr>
              <p:nvPr/>
            </p:nvSpPr>
            <p:spPr>
              <a:xfrm>
                <a:off x="9874686" y="5332045"/>
                <a:ext cx="1283478" cy="844918"/>
              </a:xfrm>
              <a:prstGeom prst="roundRect">
                <a:avLst/>
              </a:prstGeom>
              <a:blipFill>
                <a:blip r:embed="rId12"/>
                <a:stretch>
                  <a:fillRect b="-1449"/>
                </a:stretch>
              </a:blipFill>
              <a:ln w="19050">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930079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a:xfrm>
            <a:off x="838200" y="567531"/>
            <a:ext cx="8780813" cy="1325563"/>
          </a:xfrm>
        </p:spPr>
        <p:txBody>
          <a:bodyPr>
            <a:normAutofit fontScale="90000"/>
          </a:bodyPr>
          <a:lstStyle/>
          <a:p>
            <a:r>
              <a:rPr lang="en-GB" sz="2800" dirty="0">
                <a:latin typeface="Lato Light"/>
              </a:rPr>
              <a:t>To be able to explore equivalent fractions</a:t>
            </a:r>
            <a:br>
              <a:rPr lang="en-GB" sz="2800" dirty="0">
                <a:latin typeface="Lato Light"/>
              </a:rPr>
            </a:br>
            <a:br>
              <a:rPr lang="en-GB" sz="2800" dirty="0">
                <a:latin typeface="Lato Light"/>
              </a:rPr>
            </a:br>
            <a:r>
              <a:rPr lang="en-GB" sz="1800" dirty="0">
                <a:latin typeface="Lato Light"/>
                <a:hlinkClick r:id="rId3"/>
              </a:rPr>
              <a:t>https://www.loom.com/share/04b9cc8826bc4a47906a280ab3683eb6</a:t>
            </a:r>
            <a:br>
              <a:rPr lang="en-GB" sz="2800" dirty="0">
                <a:latin typeface="Lato Light"/>
              </a:rPr>
            </a:b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920985" cy="4351338"/>
          </a:xfrm>
        </p:spPr>
        <p:txBody>
          <a:bodyPr vert="horz" lIns="91440" tIns="45720" rIns="91440" bIns="45720" rtlCol="0" anchor="t">
            <a:noAutofit/>
          </a:bodyPr>
          <a:lstStyle/>
          <a:p>
            <a:pPr marL="0" indent="0" algn="just">
              <a:buNone/>
            </a:pPr>
            <a:r>
              <a:rPr lang="en-GB" dirty="0"/>
              <a:t>Activity 4:</a:t>
            </a:r>
          </a:p>
          <a:p>
            <a:pPr marL="0" indent="0" algn="just">
              <a:buClr>
                <a:srgbClr val="23D160"/>
              </a:buClr>
              <a:buSzPct val="85000"/>
              <a:buNone/>
            </a:pPr>
            <a:r>
              <a:rPr lang="en-GB" sz="1800" dirty="0">
                <a:latin typeface="Muli"/>
              </a:rPr>
              <a:t>Which of the following doesn’t belong? Click the link for a hint if you are really stuck. </a:t>
            </a:r>
            <a:endParaRPr lang="en-GB" sz="180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r>
              <a:rPr lang="en-GB" sz="2200" dirty="0"/>
              <a:t>Explain your answer. </a:t>
            </a:r>
          </a:p>
        </p:txBody>
      </p:sp>
      <p:pic>
        <p:nvPicPr>
          <p:cNvPr id="5" name="Picture 4">
            <a:extLst>
              <a:ext uri="{FF2B5EF4-FFF2-40B4-BE49-F238E27FC236}">
                <a16:creationId xmlns:a16="http://schemas.microsoft.com/office/drawing/2014/main" id="{50EBE424-76B3-7542-9202-11CA9AD0D356}"/>
              </a:ext>
            </a:extLst>
          </p:cNvPr>
          <p:cNvPicPr>
            <a:picLocks noChangeAspect="1"/>
          </p:cNvPicPr>
          <p:nvPr/>
        </p:nvPicPr>
        <p:blipFill>
          <a:blip r:embed="rId4"/>
          <a:stretch>
            <a:fillRect/>
          </a:stretch>
        </p:blipFill>
        <p:spPr>
          <a:xfrm>
            <a:off x="730248" y="3429000"/>
            <a:ext cx="10515603" cy="1570452"/>
          </a:xfrm>
          <a:prstGeom prst="rect">
            <a:avLst/>
          </a:prstGeom>
        </p:spPr>
      </p:pic>
      <p:sp>
        <p:nvSpPr>
          <p:cNvPr id="102" name="Rounded Rectangle 101">
            <a:extLst>
              <a:ext uri="{FF2B5EF4-FFF2-40B4-BE49-F238E27FC236}">
                <a16:creationId xmlns:a16="http://schemas.microsoft.com/office/drawing/2014/main" id="{B180BD53-0F3A-E442-985A-F7EA21B7C27D}"/>
              </a:ext>
            </a:extLst>
          </p:cNvPr>
          <p:cNvSpPr/>
          <p:nvPr/>
        </p:nvSpPr>
        <p:spPr>
          <a:xfrm>
            <a:off x="1292658" y="2906829"/>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A</a:t>
            </a:r>
          </a:p>
        </p:txBody>
      </p:sp>
      <p:sp>
        <p:nvSpPr>
          <p:cNvPr id="103" name="Rounded Rectangle 102">
            <a:extLst>
              <a:ext uri="{FF2B5EF4-FFF2-40B4-BE49-F238E27FC236}">
                <a16:creationId xmlns:a16="http://schemas.microsoft.com/office/drawing/2014/main" id="{9A7F3A5F-685F-4B45-B0CE-717598534A6B}"/>
              </a:ext>
            </a:extLst>
          </p:cNvPr>
          <p:cNvSpPr/>
          <p:nvPr/>
        </p:nvSpPr>
        <p:spPr>
          <a:xfrm>
            <a:off x="1302283" y="2906829"/>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A</a:t>
            </a:r>
          </a:p>
        </p:txBody>
      </p:sp>
      <p:sp>
        <p:nvSpPr>
          <p:cNvPr id="104" name="Rounded Rectangle 103">
            <a:extLst>
              <a:ext uri="{FF2B5EF4-FFF2-40B4-BE49-F238E27FC236}">
                <a16:creationId xmlns:a16="http://schemas.microsoft.com/office/drawing/2014/main" id="{1A670503-1181-734E-8968-0D0850586BD8}"/>
              </a:ext>
            </a:extLst>
          </p:cNvPr>
          <p:cNvSpPr/>
          <p:nvPr/>
        </p:nvSpPr>
        <p:spPr>
          <a:xfrm>
            <a:off x="3071728" y="2906828"/>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B</a:t>
            </a:r>
          </a:p>
        </p:txBody>
      </p:sp>
      <p:sp>
        <p:nvSpPr>
          <p:cNvPr id="105" name="Rounded Rectangle 104">
            <a:extLst>
              <a:ext uri="{FF2B5EF4-FFF2-40B4-BE49-F238E27FC236}">
                <a16:creationId xmlns:a16="http://schemas.microsoft.com/office/drawing/2014/main" id="{16CF507C-1152-6E40-90FE-0B5888AE2B88}"/>
              </a:ext>
            </a:extLst>
          </p:cNvPr>
          <p:cNvSpPr/>
          <p:nvPr/>
        </p:nvSpPr>
        <p:spPr>
          <a:xfrm>
            <a:off x="4832017" y="2906827"/>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C</a:t>
            </a:r>
          </a:p>
        </p:txBody>
      </p:sp>
      <p:sp>
        <p:nvSpPr>
          <p:cNvPr id="106" name="Rounded Rectangle 105">
            <a:extLst>
              <a:ext uri="{FF2B5EF4-FFF2-40B4-BE49-F238E27FC236}">
                <a16:creationId xmlns:a16="http://schemas.microsoft.com/office/drawing/2014/main" id="{03AFE3FF-655B-7A42-9D33-1F0632D2AF3C}"/>
              </a:ext>
            </a:extLst>
          </p:cNvPr>
          <p:cNvSpPr/>
          <p:nvPr/>
        </p:nvSpPr>
        <p:spPr>
          <a:xfrm>
            <a:off x="6838576" y="2906826"/>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D</a:t>
            </a:r>
          </a:p>
        </p:txBody>
      </p:sp>
      <p:sp>
        <p:nvSpPr>
          <p:cNvPr id="107" name="Rounded Rectangle 106">
            <a:extLst>
              <a:ext uri="{FF2B5EF4-FFF2-40B4-BE49-F238E27FC236}">
                <a16:creationId xmlns:a16="http://schemas.microsoft.com/office/drawing/2014/main" id="{EC521EE0-0157-E541-A4F2-218B29738532}"/>
              </a:ext>
            </a:extLst>
          </p:cNvPr>
          <p:cNvSpPr/>
          <p:nvPr/>
        </p:nvSpPr>
        <p:spPr>
          <a:xfrm>
            <a:off x="9619013" y="2943341"/>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E</a:t>
            </a:r>
          </a:p>
        </p:txBody>
      </p:sp>
    </p:spTree>
    <p:extLst>
      <p:ext uri="{BB962C8B-B14F-4D97-AF65-F5344CB8AC3E}">
        <p14:creationId xmlns:p14="http://schemas.microsoft.com/office/powerpoint/2010/main" val="3699100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F3FE4-F6EA-5C4D-8ABC-31EA6D2AF94D}"/>
              </a:ext>
            </a:extLst>
          </p:cNvPr>
          <p:cNvSpPr>
            <a:spLocks noGrp="1"/>
          </p:cNvSpPr>
          <p:nvPr>
            <p:ph type="title"/>
          </p:nvPr>
        </p:nvSpPr>
        <p:spPr/>
        <p:txBody>
          <a:bodyPr>
            <a:normAutofit/>
          </a:bodyPr>
          <a:lstStyle/>
          <a:p>
            <a:r>
              <a:rPr lang="en-GB" sz="2800" dirty="0"/>
              <a:t>To be able to explore equivalent fractions</a:t>
            </a:r>
            <a:endParaRPr lang="en-GB" sz="3200" dirty="0"/>
          </a:p>
        </p:txBody>
      </p:sp>
      <p:sp>
        <p:nvSpPr>
          <p:cNvPr id="45" name="Content Placeholder 2">
            <a:extLst>
              <a:ext uri="{FF2B5EF4-FFF2-40B4-BE49-F238E27FC236}">
                <a16:creationId xmlns:a16="http://schemas.microsoft.com/office/drawing/2014/main" id="{0930AD65-4F25-3F48-B743-9259D0E82A3E}"/>
              </a:ext>
            </a:extLst>
          </p:cNvPr>
          <p:cNvSpPr>
            <a:spLocks noGrp="1"/>
          </p:cNvSpPr>
          <p:nvPr>
            <p:ph idx="1"/>
          </p:nvPr>
        </p:nvSpPr>
        <p:spPr>
          <a:xfrm>
            <a:off x="838199" y="1825625"/>
            <a:ext cx="10920985" cy="4351338"/>
          </a:xfrm>
        </p:spPr>
        <p:txBody>
          <a:bodyPr>
            <a:noAutofit/>
          </a:bodyPr>
          <a:lstStyle/>
          <a:p>
            <a:pPr marL="0" indent="0" algn="just">
              <a:buNone/>
            </a:pPr>
            <a:r>
              <a:rPr lang="en-GB" dirty="0"/>
              <a:t>Activity 4:</a:t>
            </a:r>
          </a:p>
          <a:p>
            <a:pPr marL="0" indent="0" algn="just">
              <a:buClr>
                <a:srgbClr val="23D160"/>
              </a:buClr>
              <a:buSzPct val="85000"/>
              <a:buNone/>
            </a:pPr>
            <a:r>
              <a:rPr lang="en-GB" sz="2200" dirty="0"/>
              <a:t>Which of the following doesn’t belong?</a:t>
            </a:r>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endParaRPr lang="en-GB" sz="2200" dirty="0"/>
          </a:p>
          <a:p>
            <a:pPr marL="0" indent="0" algn="just">
              <a:buClr>
                <a:srgbClr val="23D160"/>
              </a:buClr>
              <a:buSzPct val="85000"/>
              <a:buNone/>
            </a:pPr>
            <a:r>
              <a:rPr lang="en-GB" sz="2200" dirty="0">
                <a:solidFill>
                  <a:srgbClr val="FF3860"/>
                </a:solidFill>
              </a:rPr>
              <a:t>D doesn’t belong as it shows five ninths, whereas A shows two quarters, B shows four eighths, C shows three sixths and E shows six twelfths, which are all equivalent fractions to one half. </a:t>
            </a:r>
          </a:p>
        </p:txBody>
      </p:sp>
      <p:pic>
        <p:nvPicPr>
          <p:cNvPr id="5" name="Picture 4">
            <a:extLst>
              <a:ext uri="{FF2B5EF4-FFF2-40B4-BE49-F238E27FC236}">
                <a16:creationId xmlns:a16="http://schemas.microsoft.com/office/drawing/2014/main" id="{50EBE424-76B3-7542-9202-11CA9AD0D356}"/>
              </a:ext>
            </a:extLst>
          </p:cNvPr>
          <p:cNvPicPr>
            <a:picLocks noChangeAspect="1"/>
          </p:cNvPicPr>
          <p:nvPr/>
        </p:nvPicPr>
        <p:blipFill>
          <a:blip r:embed="rId3"/>
          <a:stretch>
            <a:fillRect/>
          </a:stretch>
        </p:blipFill>
        <p:spPr>
          <a:xfrm>
            <a:off x="730248" y="3429000"/>
            <a:ext cx="10515603" cy="1570452"/>
          </a:xfrm>
          <a:prstGeom prst="rect">
            <a:avLst/>
          </a:prstGeom>
        </p:spPr>
      </p:pic>
      <p:sp>
        <p:nvSpPr>
          <p:cNvPr id="102" name="Rounded Rectangle 101">
            <a:extLst>
              <a:ext uri="{FF2B5EF4-FFF2-40B4-BE49-F238E27FC236}">
                <a16:creationId xmlns:a16="http://schemas.microsoft.com/office/drawing/2014/main" id="{B180BD53-0F3A-E442-985A-F7EA21B7C27D}"/>
              </a:ext>
            </a:extLst>
          </p:cNvPr>
          <p:cNvSpPr/>
          <p:nvPr/>
        </p:nvSpPr>
        <p:spPr>
          <a:xfrm>
            <a:off x="1292658" y="2906829"/>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A</a:t>
            </a:r>
          </a:p>
        </p:txBody>
      </p:sp>
      <p:sp>
        <p:nvSpPr>
          <p:cNvPr id="103" name="Rounded Rectangle 102">
            <a:extLst>
              <a:ext uri="{FF2B5EF4-FFF2-40B4-BE49-F238E27FC236}">
                <a16:creationId xmlns:a16="http://schemas.microsoft.com/office/drawing/2014/main" id="{9A7F3A5F-685F-4B45-B0CE-717598534A6B}"/>
              </a:ext>
            </a:extLst>
          </p:cNvPr>
          <p:cNvSpPr/>
          <p:nvPr/>
        </p:nvSpPr>
        <p:spPr>
          <a:xfrm>
            <a:off x="1302283" y="2906829"/>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A</a:t>
            </a:r>
          </a:p>
        </p:txBody>
      </p:sp>
      <p:sp>
        <p:nvSpPr>
          <p:cNvPr id="104" name="Rounded Rectangle 103">
            <a:extLst>
              <a:ext uri="{FF2B5EF4-FFF2-40B4-BE49-F238E27FC236}">
                <a16:creationId xmlns:a16="http://schemas.microsoft.com/office/drawing/2014/main" id="{1A670503-1181-734E-8968-0D0850586BD8}"/>
              </a:ext>
            </a:extLst>
          </p:cNvPr>
          <p:cNvSpPr/>
          <p:nvPr/>
        </p:nvSpPr>
        <p:spPr>
          <a:xfrm>
            <a:off x="3071728" y="2906828"/>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B</a:t>
            </a:r>
          </a:p>
        </p:txBody>
      </p:sp>
      <p:sp>
        <p:nvSpPr>
          <p:cNvPr id="105" name="Rounded Rectangle 104">
            <a:extLst>
              <a:ext uri="{FF2B5EF4-FFF2-40B4-BE49-F238E27FC236}">
                <a16:creationId xmlns:a16="http://schemas.microsoft.com/office/drawing/2014/main" id="{16CF507C-1152-6E40-90FE-0B5888AE2B88}"/>
              </a:ext>
            </a:extLst>
          </p:cNvPr>
          <p:cNvSpPr/>
          <p:nvPr/>
        </p:nvSpPr>
        <p:spPr>
          <a:xfrm>
            <a:off x="4832017" y="2906827"/>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C</a:t>
            </a:r>
          </a:p>
        </p:txBody>
      </p:sp>
      <p:sp>
        <p:nvSpPr>
          <p:cNvPr id="106" name="Rounded Rectangle 105">
            <a:extLst>
              <a:ext uri="{FF2B5EF4-FFF2-40B4-BE49-F238E27FC236}">
                <a16:creationId xmlns:a16="http://schemas.microsoft.com/office/drawing/2014/main" id="{03AFE3FF-655B-7A42-9D33-1F0632D2AF3C}"/>
              </a:ext>
            </a:extLst>
          </p:cNvPr>
          <p:cNvSpPr/>
          <p:nvPr/>
        </p:nvSpPr>
        <p:spPr>
          <a:xfrm>
            <a:off x="6838576" y="2906826"/>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D</a:t>
            </a:r>
          </a:p>
        </p:txBody>
      </p:sp>
      <p:sp>
        <p:nvSpPr>
          <p:cNvPr id="107" name="Rounded Rectangle 106">
            <a:extLst>
              <a:ext uri="{FF2B5EF4-FFF2-40B4-BE49-F238E27FC236}">
                <a16:creationId xmlns:a16="http://schemas.microsoft.com/office/drawing/2014/main" id="{EC521EE0-0157-E541-A4F2-218B29738532}"/>
              </a:ext>
            </a:extLst>
          </p:cNvPr>
          <p:cNvSpPr/>
          <p:nvPr/>
        </p:nvSpPr>
        <p:spPr>
          <a:xfrm>
            <a:off x="9619013" y="2943341"/>
            <a:ext cx="478390" cy="485659"/>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OpenDyslexicAlta" pitchFamily="2" charset="77"/>
              </a:rPr>
              <a:t>E</a:t>
            </a:r>
          </a:p>
        </p:txBody>
      </p:sp>
    </p:spTree>
    <p:extLst>
      <p:ext uri="{BB962C8B-B14F-4D97-AF65-F5344CB8AC3E}">
        <p14:creationId xmlns:p14="http://schemas.microsoft.com/office/powerpoint/2010/main" val="2064697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hs Shed" id="{5DF74AD8-8BDD-4844-8C46-FFB9DBA0E41D}" vid="{0802D904-F1CF-8847-94FE-D7F26B26A3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0FFBD23-49EF-F148-9BF8-7DB3477A79E2}">
  <we:reference id="wa104380121" version="2.0.0.0" store="en-GB" storeType="OMEX"/>
  <we:alternateReferences>
    <we:reference id="wa104380121" version="2.0.0.0" store="wa10438012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13869</TotalTime>
  <Words>2538</Words>
  <Application>Microsoft Office PowerPoint</Application>
  <PresentationFormat>Widescreen</PresentationFormat>
  <Paragraphs>587</Paragraphs>
  <Slides>19</Slides>
  <Notes>18</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To be able to explore equivalent fractions</vt:lpstr>
      <vt:lpstr>Click here for the answer:  https://www.loom.com/share/2b23fc76ad78411c9ecbbcd11670fc0f </vt:lpstr>
      <vt:lpstr>To be able to explore equivalent fractions</vt:lpstr>
      <vt:lpstr>Click here for the answers: https://www.loom.com/share/e49e4c92b0f54a95b951e01b8eeeea97 </vt:lpstr>
      <vt:lpstr>To be able to explore equivalent fractions</vt:lpstr>
      <vt:lpstr>Click here to have the answers explained: https://www.loom.com/share/d3df73c7c2d34f3893c2f79488d98a0c</vt:lpstr>
      <vt:lpstr>To be able to explore equivalent fractions</vt:lpstr>
      <vt:lpstr>Click the link to have the answers explained: https://www.loom.com/share/e72c45275bd14fb79bb5fd2f3ee51b1a </vt:lpstr>
      <vt:lpstr>To be able to explore equivalent fractions</vt:lpstr>
      <vt:lpstr> </vt:lpstr>
      <vt:lpstr>To be able to explore equivalent fractions</vt:lpstr>
      <vt:lpstr>To be able to explore equivalent fractions</vt:lpstr>
      <vt:lpstr>Click the link to hear me talk through the first one: https://www.loom.com/share/fdab20998a0a4f208b4c90db8e91d0c4  </vt:lpstr>
      <vt:lpstr>To be able to explore equivalent fractions</vt:lpstr>
      <vt:lpstr>https://www.loom.com/share/279b2929f9cc498da3f61911d725bfb4 </vt:lpstr>
      <vt:lpstr>To be able to explore equivalent fractions</vt:lpstr>
      <vt:lpstr>To be able to explore equivalent fractions  https://www.loom.com/share/04b9cc8826bc4a47906a280ab3683eb6 </vt:lpstr>
      <vt:lpstr>To be able to explore equivalent fractions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Susan</cp:lastModifiedBy>
  <cp:revision>882</cp:revision>
  <cp:lastPrinted>2019-06-17T16:19:05Z</cp:lastPrinted>
  <dcterms:created xsi:type="dcterms:W3CDTF">2018-08-06T08:16:18Z</dcterms:created>
  <dcterms:modified xsi:type="dcterms:W3CDTF">2021-02-18T15:56:04Z</dcterms:modified>
</cp:coreProperties>
</file>