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6DE9C6-D7C6-4B8C-9BE4-D351F8CE1FB9}" v="941" dt="2021-02-09T16:49:13.2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ood" userId="S::ewood@boroughgreen.onmicrosoft.com::ca9bcdbd-1492-4562-972e-31a26367928d" providerId="AD" clId="Web-{9E6DE9C6-D7C6-4B8C-9BE4-D351F8CE1FB9}"/>
    <pc:docChg chg="addSld modSld addMainMaster delMainMaster">
      <pc:chgData name="Emma Wood" userId="S::ewood@boroughgreen.onmicrosoft.com::ca9bcdbd-1492-4562-972e-31a26367928d" providerId="AD" clId="Web-{9E6DE9C6-D7C6-4B8C-9BE4-D351F8CE1FB9}" dt="2021-02-09T16:49:12.802" v="506" actId="20577"/>
      <pc:docMkLst>
        <pc:docMk/>
      </pc:docMkLst>
      <pc:sldChg chg="modSp mod modClrScheme chgLayout">
        <pc:chgData name="Emma Wood" userId="S::ewood@boroughgreen.onmicrosoft.com::ca9bcdbd-1492-4562-972e-31a26367928d" providerId="AD" clId="Web-{9E6DE9C6-D7C6-4B8C-9BE4-D351F8CE1FB9}" dt="2021-02-09T13:07:23.202" v="30" actId="20577"/>
        <pc:sldMkLst>
          <pc:docMk/>
          <pc:sldMk cId="109857222" sldId="256"/>
        </pc:sldMkLst>
        <pc:spChg chg="mod ord">
          <ac:chgData name="Emma Wood" userId="S::ewood@boroughgreen.onmicrosoft.com::ca9bcdbd-1492-4562-972e-31a26367928d" providerId="AD" clId="Web-{9E6DE9C6-D7C6-4B8C-9BE4-D351F8CE1FB9}" dt="2021-02-09T13:07:02.749" v="13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Emma Wood" userId="S::ewood@boroughgreen.onmicrosoft.com::ca9bcdbd-1492-4562-972e-31a26367928d" providerId="AD" clId="Web-{9E6DE9C6-D7C6-4B8C-9BE4-D351F8CE1FB9}" dt="2021-02-09T13:07:23.202" v="3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 mod setBg">
        <pc:chgData name="Emma Wood" userId="S::ewood@boroughgreen.onmicrosoft.com::ca9bcdbd-1492-4562-972e-31a26367928d" providerId="AD" clId="Web-{9E6DE9C6-D7C6-4B8C-9BE4-D351F8CE1FB9}" dt="2021-02-09T14:02:06.883" v="114" actId="20577"/>
        <pc:sldMkLst>
          <pc:docMk/>
          <pc:sldMk cId="2862950693" sldId="257"/>
        </pc:sldMkLst>
        <pc:spChg chg="add del mod">
          <ac:chgData name="Emma Wood" userId="S::ewood@boroughgreen.onmicrosoft.com::ca9bcdbd-1492-4562-972e-31a26367928d" providerId="AD" clId="Web-{9E6DE9C6-D7C6-4B8C-9BE4-D351F8CE1FB9}" dt="2021-02-09T13:49:28.123" v="109" actId="20577"/>
          <ac:spMkLst>
            <pc:docMk/>
            <pc:sldMk cId="2862950693" sldId="257"/>
            <ac:spMk id="2" creationId="{2603601F-8189-4B47-9B9D-F1006AB420D3}"/>
          </ac:spMkLst>
        </pc:spChg>
        <pc:spChg chg="mod">
          <ac:chgData name="Emma Wood" userId="S::ewood@boroughgreen.onmicrosoft.com::ca9bcdbd-1492-4562-972e-31a26367928d" providerId="AD" clId="Web-{9E6DE9C6-D7C6-4B8C-9BE4-D351F8CE1FB9}" dt="2021-02-09T14:02:06.883" v="114" actId="20577"/>
          <ac:spMkLst>
            <pc:docMk/>
            <pc:sldMk cId="2862950693" sldId="257"/>
            <ac:spMk id="3" creationId="{DF56D726-9DED-4B35-9B70-77346387FD95}"/>
          </ac:spMkLst>
        </pc:spChg>
        <pc:spChg chg="add del mod">
          <ac:chgData name="Emma Wood" userId="S::ewood@boroughgreen.onmicrosoft.com::ca9bcdbd-1492-4562-972e-31a26367928d" providerId="AD" clId="Web-{9E6DE9C6-D7C6-4B8C-9BE4-D351F8CE1FB9}" dt="2021-02-09T13:49:14.201" v="98"/>
          <ac:spMkLst>
            <pc:docMk/>
            <pc:sldMk cId="2862950693" sldId="257"/>
            <ac:spMk id="5" creationId="{CD123440-DAD5-4834-A365-F777F37615CB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3:07:39.030" v="32"/>
          <ac:spMkLst>
            <pc:docMk/>
            <pc:sldMk cId="2862950693" sldId="257"/>
            <ac:spMk id="8" creationId="{B1CCD5EF-766D-43B9-A25D-19122E5FB181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3:07:39.030" v="32"/>
          <ac:spMkLst>
            <pc:docMk/>
            <pc:sldMk cId="2862950693" sldId="257"/>
            <ac:spMk id="10" creationId="{FD9699C9-77F1-4E33-A750-CB78C7EA29E6}"/>
          </ac:spMkLst>
        </pc:spChg>
      </pc:sldChg>
      <pc:sldChg chg="addSp delSp modSp new">
        <pc:chgData name="Emma Wood" userId="S::ewood@boroughgreen.onmicrosoft.com::ca9bcdbd-1492-4562-972e-31a26367928d" providerId="AD" clId="Web-{9E6DE9C6-D7C6-4B8C-9BE4-D351F8CE1FB9}" dt="2021-02-09T14:10:18.217" v="149" actId="20577"/>
        <pc:sldMkLst>
          <pc:docMk/>
          <pc:sldMk cId="1989590033" sldId="258"/>
        </pc:sldMkLst>
        <pc:spChg chg="mod">
          <ac:chgData name="Emma Wood" userId="S::ewood@boroughgreen.onmicrosoft.com::ca9bcdbd-1492-4562-972e-31a26367928d" providerId="AD" clId="Web-{9E6DE9C6-D7C6-4B8C-9BE4-D351F8CE1FB9}" dt="2021-02-09T14:03:18.681" v="142" actId="20577"/>
          <ac:spMkLst>
            <pc:docMk/>
            <pc:sldMk cId="1989590033" sldId="258"/>
            <ac:spMk id="2" creationId="{75EB4CF3-A888-495D-AE78-F1D6DBA33669}"/>
          </ac:spMkLst>
        </pc:spChg>
        <pc:spChg chg="del">
          <ac:chgData name="Emma Wood" userId="S::ewood@boroughgreen.onmicrosoft.com::ca9bcdbd-1492-4562-972e-31a26367928d" providerId="AD" clId="Web-{9E6DE9C6-D7C6-4B8C-9BE4-D351F8CE1FB9}" dt="2021-02-09T13:49:03.591" v="96"/>
          <ac:spMkLst>
            <pc:docMk/>
            <pc:sldMk cId="1989590033" sldId="258"/>
            <ac:spMk id="3" creationId="{E5C98D29-90A0-4050-B401-C235490B58ED}"/>
          </ac:spMkLst>
        </pc:spChg>
        <pc:spChg chg="add mod">
          <ac:chgData name="Emma Wood" userId="S::ewood@boroughgreen.onmicrosoft.com::ca9bcdbd-1492-4562-972e-31a26367928d" providerId="AD" clId="Web-{9E6DE9C6-D7C6-4B8C-9BE4-D351F8CE1FB9}" dt="2021-02-09T14:10:18.217" v="149" actId="20577"/>
          <ac:spMkLst>
            <pc:docMk/>
            <pc:sldMk cId="1989590033" sldId="258"/>
            <ac:spMk id="5" creationId="{32F4F190-6E01-4631-8A9B-26A0B54D166B}"/>
          </ac:spMkLst>
        </pc:spChg>
        <pc:picChg chg="add mod ord">
          <ac:chgData name="Emma Wood" userId="S::ewood@boroughgreen.onmicrosoft.com::ca9bcdbd-1492-4562-972e-31a26367928d" providerId="AD" clId="Web-{9E6DE9C6-D7C6-4B8C-9BE4-D351F8CE1FB9}" dt="2021-02-09T14:03:27.899" v="144" actId="1076"/>
          <ac:picMkLst>
            <pc:docMk/>
            <pc:sldMk cId="1989590033" sldId="258"/>
            <ac:picMk id="4" creationId="{7406D592-6E13-4BD2-B460-49E4C4540363}"/>
          </ac:picMkLst>
        </pc:picChg>
      </pc:sldChg>
      <pc:sldChg chg="addSp delSp modSp new mod setBg">
        <pc:chgData name="Emma Wood" userId="S::ewood@boroughgreen.onmicrosoft.com::ca9bcdbd-1492-4562-972e-31a26367928d" providerId="AD" clId="Web-{9E6DE9C6-D7C6-4B8C-9BE4-D351F8CE1FB9}" dt="2021-02-09T14:17:04.379" v="246" actId="1076"/>
        <pc:sldMkLst>
          <pc:docMk/>
          <pc:sldMk cId="296877807" sldId="259"/>
        </pc:sldMkLst>
        <pc:spChg chg="mod">
          <ac:chgData name="Emma Wood" userId="S::ewood@boroughgreen.onmicrosoft.com::ca9bcdbd-1492-4562-972e-31a26367928d" providerId="AD" clId="Web-{9E6DE9C6-D7C6-4B8C-9BE4-D351F8CE1FB9}" dt="2021-02-09T14:13:09.563" v="239" actId="20577"/>
          <ac:spMkLst>
            <pc:docMk/>
            <pc:sldMk cId="296877807" sldId="259"/>
            <ac:spMk id="2" creationId="{AFE870E0-382D-4F34-84FA-D5ECF8154CDB}"/>
          </ac:spMkLst>
        </pc:spChg>
        <pc:spChg chg="del mod">
          <ac:chgData name="Emma Wood" userId="S::ewood@boroughgreen.onmicrosoft.com::ca9bcdbd-1492-4562-972e-31a26367928d" providerId="AD" clId="Web-{9E6DE9C6-D7C6-4B8C-9BE4-D351F8CE1FB9}" dt="2021-02-09T14:12:15.219" v="152"/>
          <ac:spMkLst>
            <pc:docMk/>
            <pc:sldMk cId="296877807" sldId="259"/>
            <ac:spMk id="3" creationId="{54D6576C-50B5-4A89-9CD0-2C6A3C15BBCE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4:11:37.874" v="151"/>
          <ac:spMkLst>
            <pc:docMk/>
            <pc:sldMk cId="296877807" sldId="259"/>
            <ac:spMk id="8" creationId="{AD6F6937-3B5A-4391-9F37-58A571B362A9}"/>
          </ac:spMkLst>
        </pc:spChg>
        <pc:picChg chg="add mod ord">
          <ac:chgData name="Emma Wood" userId="S::ewood@boroughgreen.onmicrosoft.com::ca9bcdbd-1492-4562-972e-31a26367928d" providerId="AD" clId="Web-{9E6DE9C6-D7C6-4B8C-9BE4-D351F8CE1FB9}" dt="2021-02-09T14:17:04.379" v="246" actId="1076"/>
          <ac:picMkLst>
            <pc:docMk/>
            <pc:sldMk cId="296877807" sldId="259"/>
            <ac:picMk id="4" creationId="{6B29E741-F02F-4373-9BC0-6BD1908B03DF}"/>
          </ac:picMkLst>
        </pc:picChg>
      </pc:sldChg>
      <pc:sldChg chg="addSp delSp modSp new mod setBg">
        <pc:chgData name="Emma Wood" userId="S::ewood@boroughgreen.onmicrosoft.com::ca9bcdbd-1492-4562-972e-31a26367928d" providerId="AD" clId="Web-{9E6DE9C6-D7C6-4B8C-9BE4-D351F8CE1FB9}" dt="2021-02-09T14:19:51.990" v="270" actId="1076"/>
        <pc:sldMkLst>
          <pc:docMk/>
          <pc:sldMk cId="3256746522" sldId="260"/>
        </pc:sldMkLst>
        <pc:spChg chg="mod ord">
          <ac:chgData name="Emma Wood" userId="S::ewood@boroughgreen.onmicrosoft.com::ca9bcdbd-1492-4562-972e-31a26367928d" providerId="AD" clId="Web-{9E6DE9C6-D7C6-4B8C-9BE4-D351F8CE1FB9}" dt="2021-02-09T14:13:29.313" v="245" actId="20577"/>
          <ac:spMkLst>
            <pc:docMk/>
            <pc:sldMk cId="3256746522" sldId="260"/>
            <ac:spMk id="2" creationId="{7977EF03-0FDF-4E56-B846-3023EB2D72C2}"/>
          </ac:spMkLst>
        </pc:spChg>
        <pc:spChg chg="del mod">
          <ac:chgData name="Emma Wood" userId="S::ewood@boroughgreen.onmicrosoft.com::ca9bcdbd-1492-4562-972e-31a26367928d" providerId="AD" clId="Web-{9E6DE9C6-D7C6-4B8C-9BE4-D351F8CE1FB9}" dt="2021-02-09T14:17:56.661" v="247"/>
          <ac:spMkLst>
            <pc:docMk/>
            <pc:sldMk cId="3256746522" sldId="260"/>
            <ac:spMk id="3" creationId="{60BF4697-02C9-440C-9BA4-5B3A41C8AD3F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4:13:24.376" v="241"/>
          <ac:spMkLst>
            <pc:docMk/>
            <pc:sldMk cId="3256746522" sldId="260"/>
            <ac:spMk id="8" creationId="{854C4829-CF39-4CF4-973E-6F5A32F80A25}"/>
          </ac:spMkLst>
        </pc:spChg>
        <pc:picChg chg="add mod ord modCrop">
          <ac:chgData name="Emma Wood" userId="S::ewood@boroughgreen.onmicrosoft.com::ca9bcdbd-1492-4562-972e-31a26367928d" providerId="AD" clId="Web-{9E6DE9C6-D7C6-4B8C-9BE4-D351F8CE1FB9}" dt="2021-02-09T14:18:19.598" v="253" actId="1076"/>
          <ac:picMkLst>
            <pc:docMk/>
            <pc:sldMk cId="3256746522" sldId="260"/>
            <ac:picMk id="4" creationId="{7C4CD2A0-9AA2-4A38-A1F7-256759E447A7}"/>
          </ac:picMkLst>
        </pc:picChg>
        <pc:picChg chg="add mod modCrop">
          <ac:chgData name="Emma Wood" userId="S::ewood@boroughgreen.onmicrosoft.com::ca9bcdbd-1492-4562-972e-31a26367928d" providerId="AD" clId="Web-{9E6DE9C6-D7C6-4B8C-9BE4-D351F8CE1FB9}" dt="2021-02-09T14:19:51.990" v="270" actId="1076"/>
          <ac:picMkLst>
            <pc:docMk/>
            <pc:sldMk cId="3256746522" sldId="260"/>
            <ac:picMk id="5" creationId="{0C8E4151-6564-48FA-B20F-3A45ACE6B61A}"/>
          </ac:picMkLst>
        </pc:picChg>
        <pc:picChg chg="add mod modCrop">
          <ac:chgData name="Emma Wood" userId="S::ewood@boroughgreen.onmicrosoft.com::ca9bcdbd-1492-4562-972e-31a26367928d" providerId="AD" clId="Web-{9E6DE9C6-D7C6-4B8C-9BE4-D351F8CE1FB9}" dt="2021-02-09T14:19:47.943" v="269" actId="14100"/>
          <ac:picMkLst>
            <pc:docMk/>
            <pc:sldMk cId="3256746522" sldId="260"/>
            <ac:picMk id="6" creationId="{55B294F9-8F27-4514-B7C7-83991F02174B}"/>
          </ac:picMkLst>
        </pc:picChg>
      </pc:sldChg>
      <pc:sldChg chg="addSp delSp modSp new mod setBg">
        <pc:chgData name="Emma Wood" userId="S::ewood@boroughgreen.onmicrosoft.com::ca9bcdbd-1492-4562-972e-31a26367928d" providerId="AD" clId="Web-{9E6DE9C6-D7C6-4B8C-9BE4-D351F8CE1FB9}" dt="2021-02-09T14:44:31.181" v="312" actId="20577"/>
        <pc:sldMkLst>
          <pc:docMk/>
          <pc:sldMk cId="2747594574" sldId="261"/>
        </pc:sldMkLst>
        <pc:spChg chg="mod">
          <ac:chgData name="Emma Wood" userId="S::ewood@boroughgreen.onmicrosoft.com::ca9bcdbd-1492-4562-972e-31a26367928d" providerId="AD" clId="Web-{9E6DE9C6-D7C6-4B8C-9BE4-D351F8CE1FB9}" dt="2021-02-09T14:44:31.181" v="312" actId="20577"/>
          <ac:spMkLst>
            <pc:docMk/>
            <pc:sldMk cId="2747594574" sldId="261"/>
            <ac:spMk id="2" creationId="{B688922D-599A-4FE2-81F2-35819E946361}"/>
          </ac:spMkLst>
        </pc:spChg>
        <pc:spChg chg="del mod">
          <ac:chgData name="Emma Wood" userId="S::ewood@boroughgreen.onmicrosoft.com::ca9bcdbd-1492-4562-972e-31a26367928d" providerId="AD" clId="Web-{9E6DE9C6-D7C6-4B8C-9BE4-D351F8CE1FB9}" dt="2021-02-09T14:21:04.163" v="273"/>
          <ac:spMkLst>
            <pc:docMk/>
            <pc:sldMk cId="2747594574" sldId="261"/>
            <ac:spMk id="3" creationId="{68828C14-B65A-4BD9-86BD-674349C7672A}"/>
          </ac:spMkLst>
        </pc:spChg>
        <pc:spChg chg="add del mod">
          <ac:chgData name="Emma Wood" userId="S::ewood@boroughgreen.onmicrosoft.com::ca9bcdbd-1492-4562-972e-31a26367928d" providerId="AD" clId="Web-{9E6DE9C6-D7C6-4B8C-9BE4-D351F8CE1FB9}" dt="2021-02-09T14:21:52.882" v="278"/>
          <ac:spMkLst>
            <pc:docMk/>
            <pc:sldMk cId="2747594574" sldId="261"/>
            <ac:spMk id="5" creationId="{8A3B5913-CC89-4CA3-8EF6-A0DAFE573FCF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4:20:25.350" v="272"/>
          <ac:spMkLst>
            <pc:docMk/>
            <pc:sldMk cId="2747594574" sldId="261"/>
            <ac:spMk id="8" creationId="{B1CCD5EF-766D-43B9-A25D-19122E5FB181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4:20:25.350" v="272"/>
          <ac:spMkLst>
            <pc:docMk/>
            <pc:sldMk cId="2747594574" sldId="261"/>
            <ac:spMk id="10" creationId="{FD9699C9-77F1-4E33-A750-CB78C7EA29E6}"/>
          </ac:spMkLst>
        </pc:spChg>
        <pc:picChg chg="add mod ord">
          <ac:chgData name="Emma Wood" userId="S::ewood@boroughgreen.onmicrosoft.com::ca9bcdbd-1492-4562-972e-31a26367928d" providerId="AD" clId="Web-{9E6DE9C6-D7C6-4B8C-9BE4-D351F8CE1FB9}" dt="2021-02-09T14:21:09.147" v="275" actId="1076"/>
          <ac:picMkLst>
            <pc:docMk/>
            <pc:sldMk cId="2747594574" sldId="261"/>
            <ac:picMk id="4" creationId="{95F59094-5882-4B8A-A1B1-EEBD716DCAAE}"/>
          </ac:picMkLst>
        </pc:picChg>
        <pc:picChg chg="add mod">
          <ac:chgData name="Emma Wood" userId="S::ewood@boroughgreen.onmicrosoft.com::ca9bcdbd-1492-4562-972e-31a26367928d" providerId="AD" clId="Web-{9E6DE9C6-D7C6-4B8C-9BE4-D351F8CE1FB9}" dt="2021-02-09T14:22:44.008" v="284" actId="1076"/>
          <ac:picMkLst>
            <pc:docMk/>
            <pc:sldMk cId="2747594574" sldId="261"/>
            <ac:picMk id="6" creationId="{A07AB1C3-5BB2-4D75-BDAB-EC98FB29A103}"/>
          </ac:picMkLst>
        </pc:picChg>
      </pc:sldChg>
      <pc:sldChg chg="addSp modSp new">
        <pc:chgData name="Emma Wood" userId="S::ewood@boroughgreen.onmicrosoft.com::ca9bcdbd-1492-4562-972e-31a26367928d" providerId="AD" clId="Web-{9E6DE9C6-D7C6-4B8C-9BE4-D351F8CE1FB9}" dt="2021-02-09T14:48:26.341" v="422" actId="1076"/>
        <pc:sldMkLst>
          <pc:docMk/>
          <pc:sldMk cId="730509741" sldId="262"/>
        </pc:sldMkLst>
        <pc:spChg chg="mod">
          <ac:chgData name="Emma Wood" userId="S::ewood@boroughgreen.onmicrosoft.com::ca9bcdbd-1492-4562-972e-31a26367928d" providerId="AD" clId="Web-{9E6DE9C6-D7C6-4B8C-9BE4-D351F8CE1FB9}" dt="2021-02-09T14:44:57.072" v="341" actId="20577"/>
          <ac:spMkLst>
            <pc:docMk/>
            <pc:sldMk cId="730509741" sldId="262"/>
            <ac:spMk id="2" creationId="{23FAB302-BFD4-45BD-B547-7EE8D0067741}"/>
          </ac:spMkLst>
        </pc:spChg>
        <pc:spChg chg="mod">
          <ac:chgData name="Emma Wood" userId="S::ewood@boroughgreen.onmicrosoft.com::ca9bcdbd-1492-4562-972e-31a26367928d" providerId="AD" clId="Web-{9E6DE9C6-D7C6-4B8C-9BE4-D351F8CE1FB9}" dt="2021-02-09T14:48:22.418" v="421" actId="20577"/>
          <ac:spMkLst>
            <pc:docMk/>
            <pc:sldMk cId="730509741" sldId="262"/>
            <ac:spMk id="3" creationId="{BE0B1B80-AA59-4827-8BD3-EB5A74993E8A}"/>
          </ac:spMkLst>
        </pc:spChg>
        <pc:picChg chg="add mod">
          <ac:chgData name="Emma Wood" userId="S::ewood@boroughgreen.onmicrosoft.com::ca9bcdbd-1492-4562-972e-31a26367928d" providerId="AD" clId="Web-{9E6DE9C6-D7C6-4B8C-9BE4-D351F8CE1FB9}" dt="2021-02-09T14:48:26.341" v="422" actId="1076"/>
          <ac:picMkLst>
            <pc:docMk/>
            <pc:sldMk cId="730509741" sldId="262"/>
            <ac:picMk id="4" creationId="{AE07D513-D568-4360-9699-7E2E13619CC5}"/>
          </ac:picMkLst>
        </pc:picChg>
      </pc:sldChg>
      <pc:sldChg chg="addSp delSp modSp new mod setBg">
        <pc:chgData name="Emma Wood" userId="S::ewood@boroughgreen.onmicrosoft.com::ca9bcdbd-1492-4562-972e-31a26367928d" providerId="AD" clId="Web-{9E6DE9C6-D7C6-4B8C-9BE4-D351F8CE1FB9}" dt="2021-02-09T16:49:12.802" v="506" actId="20577"/>
        <pc:sldMkLst>
          <pc:docMk/>
          <pc:sldMk cId="95006145" sldId="263"/>
        </pc:sldMkLst>
        <pc:spChg chg="mod">
          <ac:chgData name="Emma Wood" userId="S::ewood@boroughgreen.onmicrosoft.com::ca9bcdbd-1492-4562-972e-31a26367928d" providerId="AD" clId="Web-{9E6DE9C6-D7C6-4B8C-9BE4-D351F8CE1FB9}" dt="2021-02-09T16:49:12.802" v="506" actId="20577"/>
          <ac:spMkLst>
            <pc:docMk/>
            <pc:sldMk cId="95006145" sldId="263"/>
            <ac:spMk id="2" creationId="{D08E155E-603D-4C06-87EA-757E05CACEB5}"/>
          </ac:spMkLst>
        </pc:spChg>
        <pc:spChg chg="del mod">
          <ac:chgData name="Emma Wood" userId="S::ewood@boroughgreen.onmicrosoft.com::ca9bcdbd-1492-4562-972e-31a26367928d" providerId="AD" clId="Web-{9E6DE9C6-D7C6-4B8C-9BE4-D351F8CE1FB9}" dt="2021-02-09T14:58:42.161" v="425"/>
          <ac:spMkLst>
            <pc:docMk/>
            <pc:sldMk cId="95006145" sldId="263"/>
            <ac:spMk id="3" creationId="{64DCB75E-E685-4FF9-9DF1-36BA0FB91609}"/>
          </ac:spMkLst>
        </pc:spChg>
        <pc:spChg chg="add del">
          <ac:chgData name="Emma Wood" userId="S::ewood@boroughgreen.onmicrosoft.com::ca9bcdbd-1492-4562-972e-31a26367928d" providerId="AD" clId="Web-{9E6DE9C6-D7C6-4B8C-9BE4-D351F8CE1FB9}" dt="2021-02-09T14:58:53.551" v="429"/>
          <ac:spMkLst>
            <pc:docMk/>
            <pc:sldMk cId="95006145" sldId="263"/>
            <ac:spMk id="8" creationId="{B1CCD5EF-766D-43B9-A25D-19122E5FB181}"/>
          </ac:spMkLst>
        </pc:spChg>
        <pc:spChg chg="add del">
          <ac:chgData name="Emma Wood" userId="S::ewood@boroughgreen.onmicrosoft.com::ca9bcdbd-1492-4562-972e-31a26367928d" providerId="AD" clId="Web-{9E6DE9C6-D7C6-4B8C-9BE4-D351F8CE1FB9}" dt="2021-02-09T14:58:53.551" v="429"/>
          <ac:spMkLst>
            <pc:docMk/>
            <pc:sldMk cId="95006145" sldId="263"/>
            <ac:spMk id="10" creationId="{FD9699C9-77F1-4E33-A750-CB78C7EA29E6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4:58:53.551" v="429"/>
          <ac:spMkLst>
            <pc:docMk/>
            <pc:sldMk cId="95006145" sldId="263"/>
            <ac:spMk id="15" creationId="{E76B318C-A1E7-4DC5-8019-A0E8BDA10773}"/>
          </ac:spMkLst>
        </pc:spChg>
        <pc:spChg chg="add">
          <ac:chgData name="Emma Wood" userId="S::ewood@boroughgreen.onmicrosoft.com::ca9bcdbd-1492-4562-972e-31a26367928d" providerId="AD" clId="Web-{9E6DE9C6-D7C6-4B8C-9BE4-D351F8CE1FB9}" dt="2021-02-09T14:58:53.551" v="429"/>
          <ac:spMkLst>
            <pc:docMk/>
            <pc:sldMk cId="95006145" sldId="263"/>
            <ac:spMk id="17" creationId="{DEE570D7-BD7F-4DA7-8346-72C97E67B47C}"/>
          </ac:spMkLst>
        </pc:spChg>
        <pc:picChg chg="add mod ord">
          <ac:chgData name="Emma Wood" userId="S::ewood@boroughgreen.onmicrosoft.com::ca9bcdbd-1492-4562-972e-31a26367928d" providerId="AD" clId="Web-{9E6DE9C6-D7C6-4B8C-9BE4-D351F8CE1FB9}" dt="2021-02-09T14:58:53.551" v="429"/>
          <ac:picMkLst>
            <pc:docMk/>
            <pc:sldMk cId="95006145" sldId="263"/>
            <ac:picMk id="4" creationId="{6F6635AB-74C3-4BDC-8B7F-796C91A31152}"/>
          </ac:picMkLst>
        </pc:picChg>
      </pc:sldChg>
      <pc:sldMasterChg chg="del delSldLayout">
        <pc:chgData name="Emma Wood" userId="S::ewood@boroughgreen.onmicrosoft.com::ca9bcdbd-1492-4562-972e-31a26367928d" providerId="AD" clId="Web-{9E6DE9C6-D7C6-4B8C-9BE4-D351F8CE1FB9}" dt="2021-02-09T13:06:21.374" v="0"/>
        <pc:sldMasterMkLst>
          <pc:docMk/>
          <pc:sldMasterMk cId="2460954070" sldId="2147483660"/>
        </pc:sldMasterMkLst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Emma Wood" userId="S::ewood@boroughgreen.onmicrosoft.com::ca9bcdbd-1492-4562-972e-31a26367928d" providerId="AD" clId="Web-{9E6DE9C6-D7C6-4B8C-9BE4-D351F8CE1FB9}" dt="2021-02-09T13:06:21.374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Emma Wood" userId="S::ewood@boroughgreen.onmicrosoft.com::ca9bcdbd-1492-4562-972e-31a26367928d" providerId="AD" clId="Web-{9E6DE9C6-D7C6-4B8C-9BE4-D351F8CE1FB9}" dt="2021-02-09T13:06:27.155" v="1"/>
        <pc:sldMasterMkLst>
          <pc:docMk/>
          <pc:sldMasterMk cId="2143936623" sldId="2147483672"/>
        </pc:sldMasterMkLst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27975033" sldId="2147483673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757501170" sldId="2147483674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2929291826" sldId="2147483675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4083100149" sldId="2147483676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1888434526" sldId="2147483677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826572010" sldId="2147483678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998020028" sldId="2147483679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1115285674" sldId="2147483680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3252484468" sldId="2147483681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188905498" sldId="2147483682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27.155" v="1"/>
          <pc:sldLayoutMkLst>
            <pc:docMk/>
            <pc:sldMasterMk cId="2143936623" sldId="2147483672"/>
            <pc:sldLayoutMk cId="3117099851" sldId="2147483683"/>
          </pc:sldLayoutMkLst>
        </pc:sldLayoutChg>
      </pc:sldMasterChg>
      <pc:sldMasterChg chg="add del addSldLayout delSldLayout modSldLayout">
        <pc:chgData name="Emma Wood" userId="S::ewood@boroughgreen.onmicrosoft.com::ca9bcdbd-1492-4562-972e-31a26367928d" providerId="AD" clId="Web-{9E6DE9C6-D7C6-4B8C-9BE4-D351F8CE1FB9}" dt="2021-02-09T13:06:32.702" v="2"/>
        <pc:sldMasterMkLst>
          <pc:docMk/>
          <pc:sldMasterMk cId="2009434775" sldId="2147483684"/>
        </pc:sldMasterMkLst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161617660" sldId="2147483685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253535201" sldId="2147483686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2988020193" sldId="2147483687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1144066028" sldId="2147483688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510507128" sldId="2147483689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3810863688" sldId="2147483690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178625900" sldId="2147483691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2753665278" sldId="2147483692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2904095306" sldId="2147483693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741182683" sldId="2147483694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32.702" v="2"/>
          <pc:sldLayoutMkLst>
            <pc:docMk/>
            <pc:sldMasterMk cId="2009434775" sldId="2147483684"/>
            <pc:sldLayoutMk cId="185701726" sldId="2147483695"/>
          </pc:sldLayoutMkLst>
        </pc:sldLayoutChg>
      </pc:sldMasterChg>
      <pc:sldMasterChg chg="add del addSldLayout delSldLayout modSldLayout">
        <pc:chgData name="Emma Wood" userId="S::ewood@boroughgreen.onmicrosoft.com::ca9bcdbd-1492-4562-972e-31a26367928d" providerId="AD" clId="Web-{9E6DE9C6-D7C6-4B8C-9BE4-D351F8CE1FB9}" dt="2021-02-09T13:06:42.327" v="3"/>
        <pc:sldMasterMkLst>
          <pc:docMk/>
          <pc:sldMasterMk cId="2582150758" sldId="2147483696"/>
        </pc:sldMasterMkLst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3291464440" sldId="2147483697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2675858144" sldId="2147483698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3268872432" sldId="2147483699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2362523469" sldId="2147483700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2322921634" sldId="2147483701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3399109364" sldId="2147483702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254043216" sldId="2147483703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2287117191" sldId="2147483704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3286683611" sldId="2147483705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1418299304" sldId="2147483706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2.327" v="3"/>
          <pc:sldLayoutMkLst>
            <pc:docMk/>
            <pc:sldMasterMk cId="2582150758" sldId="2147483696"/>
            <pc:sldLayoutMk cId="1020387762" sldId="2147483707"/>
          </pc:sldLayoutMkLst>
        </pc:sldLayoutChg>
      </pc:sldMasterChg>
      <pc:sldMasterChg chg="add del addSldLayout delSldLayout modSldLayout">
        <pc:chgData name="Emma Wood" userId="S::ewood@boroughgreen.onmicrosoft.com::ca9bcdbd-1492-4562-972e-31a26367928d" providerId="AD" clId="Web-{9E6DE9C6-D7C6-4B8C-9BE4-D351F8CE1FB9}" dt="2021-02-09T13:06:45.389" v="4"/>
        <pc:sldMasterMkLst>
          <pc:docMk/>
          <pc:sldMasterMk cId="2491284179" sldId="2147483708"/>
        </pc:sldMasterMkLst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2036353965" sldId="2147483709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1319520373" sldId="2147483710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3556507520" sldId="2147483711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2089630520" sldId="2147483712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3916815068" sldId="2147483713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388094913" sldId="2147483714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447427236" sldId="2147483715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1956955431" sldId="2147483716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828063230" sldId="2147483717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557637197" sldId="2147483718"/>
          </pc:sldLayoutMkLst>
        </pc:sldLayoutChg>
        <pc:sldLayoutChg chg="add del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2491284179" sldId="2147483708"/>
            <pc:sldLayoutMk cId="2692837080" sldId="2147483719"/>
          </pc:sldLayoutMkLst>
        </pc:sldLayoutChg>
      </pc:sldMasterChg>
      <pc:sldMasterChg chg="add addSldLayout modSldLayout">
        <pc:chgData name="Emma Wood" userId="S::ewood@boroughgreen.onmicrosoft.com::ca9bcdbd-1492-4562-972e-31a26367928d" providerId="AD" clId="Web-{9E6DE9C6-D7C6-4B8C-9BE4-D351F8CE1FB9}" dt="2021-02-09T13:06:45.389" v="4"/>
        <pc:sldMasterMkLst>
          <pc:docMk/>
          <pc:sldMasterMk cId="886319655" sldId="2147483720"/>
        </pc:sldMasterMkLst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3966016733" sldId="2147483721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2070170008" sldId="2147483722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1953714832" sldId="2147483723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769685679" sldId="2147483724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880235616" sldId="2147483725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586559124" sldId="2147483726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101903708" sldId="2147483727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464108214" sldId="2147483728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503288411" sldId="2147483729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1826609225" sldId="2147483730"/>
          </pc:sldLayoutMkLst>
        </pc:sldLayoutChg>
        <pc:sldLayoutChg chg="add mod replId">
          <pc:chgData name="Emma Wood" userId="S::ewood@boroughgreen.onmicrosoft.com::ca9bcdbd-1492-4562-972e-31a26367928d" providerId="AD" clId="Web-{9E6DE9C6-D7C6-4B8C-9BE4-D351F8CE1FB9}" dt="2021-02-09T13:06:45.389" v="4"/>
          <pc:sldLayoutMkLst>
            <pc:docMk/>
            <pc:sldMasterMk cId="886319655" sldId="2147483720"/>
            <pc:sldLayoutMk cId="4011448848" sldId="214748373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016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170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714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85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235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559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03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108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2884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60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44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319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om.com/share/4aa50a1b1bc748e3b7eef52d2a5f45a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om.com/share/094118d8883e496a8337839d02cf60c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loom.com/share/f740f5a5aa634c2e90206d50e21dfda3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Short Division with Remainders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 Light"/>
              </a:rPr>
              <a:t>23rd February 2021</a:t>
            </a:r>
          </a:p>
          <a:p>
            <a:r>
              <a:rPr lang="en-US" dirty="0">
                <a:cs typeface="Calibri Light"/>
              </a:rPr>
              <a:t>Miss Wood 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CCD5EF-766D-43B9-A25D-19122E5FB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643467"/>
            <a:ext cx="10905065" cy="1989682"/>
          </a:xfrm>
          <a:prstGeom prst="rect">
            <a:avLst/>
          </a:prstGeom>
          <a:solidFill>
            <a:schemeClr val="accent1"/>
          </a:solidFill>
          <a:ln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9699C9-77F1-4E33-A750-CB78C7EA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195" y="806204"/>
            <a:ext cx="10579608" cy="1664208"/>
          </a:xfrm>
          <a:prstGeom prst="rect">
            <a:avLst/>
          </a:prstGeom>
          <a:noFill/>
          <a:ln cap="sq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601F-8189-4B47-9B9D-F1006AB42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846" y="1059736"/>
            <a:ext cx="10040233" cy="122813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Let's start by solving a calculation that uses </a:t>
            </a:r>
            <a:r>
              <a:rPr lang="en-US" dirty="0">
                <a:solidFill>
                  <a:srgbClr val="FFFFFF"/>
                </a:solidFill>
                <a:cs typeface="Calibri Light"/>
              </a:rPr>
              <a:t>the skills we learnt yesterday.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56D726-9DED-4B35-9B70-77346387F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1846" y="2973313"/>
            <a:ext cx="10040233" cy="29030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 Light"/>
              </a:rPr>
              <a:t>9675/3 =</a:t>
            </a:r>
            <a:endParaRPr lang="en-US" sz="4400" dirty="0">
              <a:cs typeface="Calibri Light"/>
            </a:endParaRPr>
          </a:p>
          <a:p>
            <a:endParaRPr lang="en-US" dirty="0">
              <a:cs typeface="Calibri Light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https://www.loom.com/share/4aa50a1b1bc748e3b7eef52d2a5f45a3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>
              <a:cs typeface="Calibri Light"/>
            </a:endParaRPr>
          </a:p>
          <a:p>
            <a:endParaRPr lang="en-US" dirty="0">
              <a:cs typeface="Calibri Light"/>
            </a:endParaRPr>
          </a:p>
          <a:p>
            <a:endParaRPr lang="en-US" dirty="0"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862950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B4CF3-A888-495D-AE78-F1D6DBA33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Click the link to hear my 'think aloud'.</a:t>
            </a:r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406D592-6E13-4BD2-B460-49E4C45403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2387" y="2451734"/>
            <a:ext cx="6457950" cy="274320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F4F190-6E01-4631-8A9B-26A0B54D166B}"/>
              </a:ext>
            </a:extLst>
          </p:cNvPr>
          <p:cNvSpPr txBox="1"/>
          <p:nvPr/>
        </p:nvSpPr>
        <p:spPr>
          <a:xfrm>
            <a:off x="8462962" y="2402681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https://www.loom.com/share/094118d8883e496a8337839d02cf60c0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590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E870E0-382D-4F34-84FA-D5ECF8154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936711"/>
            <a:ext cx="2988265" cy="498457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FFFF"/>
                </a:solidFill>
                <a:cs typeface="Calibri Light"/>
              </a:rPr>
              <a:t>Use short division to </a:t>
            </a:r>
            <a:r>
              <a:rPr lang="en-US" sz="4400">
                <a:solidFill>
                  <a:srgbClr val="FFFFFF"/>
                </a:solidFill>
                <a:cs typeface="Calibri Light"/>
              </a:rPr>
              <a:t>solve the three calculations at the bottom.</a:t>
            </a:r>
            <a:endParaRPr lang="en-US" sz="4400" dirty="0">
              <a:solidFill>
                <a:srgbClr val="FFFFFF"/>
              </a:solidFill>
              <a:cs typeface="Calibri Light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6B29E741-F02F-4373-9BC0-6BD1908B0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2941" y="1847850"/>
            <a:ext cx="6410325" cy="3352800"/>
          </a:xfrm>
        </p:spPr>
      </p:pic>
    </p:spTree>
    <p:extLst>
      <p:ext uri="{BB962C8B-B14F-4D97-AF65-F5344CB8AC3E}">
        <p14:creationId xmlns:p14="http://schemas.microsoft.com/office/powerpoint/2010/main" val="296877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54C4829-CF39-4CF4-973E-6F5A32F80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2600" cy="6858000"/>
          </a:xfrm>
          <a:prstGeom prst="rect">
            <a:avLst/>
          </a:prstGeom>
          <a:solidFill>
            <a:schemeClr val="accent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C4CD2A0-9AA2-4A38-A1F7-256759E447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2188" r="22656" b="-5469"/>
          <a:stretch/>
        </p:blipFill>
        <p:spPr>
          <a:xfrm rot="5400000">
            <a:off x="1955219" y="-583396"/>
            <a:ext cx="1738313" cy="3899293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77EF03-0FDF-4E56-B846-3023EB2D7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265" y="4594123"/>
            <a:ext cx="8133734" cy="1818323"/>
          </a:xfrm>
        </p:spPr>
        <p:txBody>
          <a:bodyPr anchor="b">
            <a:normAutofit/>
          </a:bodyPr>
          <a:lstStyle/>
          <a:p>
            <a:pPr algn="r"/>
            <a:r>
              <a:rPr lang="en-US" sz="6000">
                <a:cs typeface="Calibri Light"/>
              </a:rPr>
              <a:t>Answers</a:t>
            </a:r>
            <a:endParaRPr lang="en-US" sz="6000"/>
          </a:p>
        </p:txBody>
      </p:sp>
      <p:pic>
        <p:nvPicPr>
          <p:cNvPr id="5" name="Picture 5" descr="A picture containing text, wall, tiled, dirty&#10;&#10;Description automatically generated">
            <a:extLst>
              <a:ext uri="{FF2B5EF4-FFF2-40B4-BE49-F238E27FC236}">
                <a16:creationId xmlns:a16="http://schemas.microsoft.com/office/drawing/2014/main" id="{0C8E4151-6564-48FA-B20F-3A45ACE6B6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273" t="578" r="34199" b="-2312"/>
          <a:stretch/>
        </p:blipFill>
        <p:spPr>
          <a:xfrm rot="5400000">
            <a:off x="1944291" y="1703784"/>
            <a:ext cx="1902249" cy="3748048"/>
          </a:xfrm>
          <a:prstGeom prst="rect">
            <a:avLst/>
          </a:prstGeom>
        </p:spPr>
      </p:pic>
      <p:pic>
        <p:nvPicPr>
          <p:cNvPr id="6" name="Picture 6" descr="A picture containing text, wall, whiteboard, tiled&#10;&#10;Description automatically generated">
            <a:extLst>
              <a:ext uri="{FF2B5EF4-FFF2-40B4-BE49-F238E27FC236}">
                <a16:creationId xmlns:a16="http://schemas.microsoft.com/office/drawing/2014/main" id="{55B294F9-8F27-4514-B7C7-83991F0217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632" t="-4046" r="36796" b="2312"/>
          <a:stretch/>
        </p:blipFill>
        <p:spPr>
          <a:xfrm rot="5400000">
            <a:off x="2224087" y="3817143"/>
            <a:ext cx="1617211" cy="383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46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CCD5EF-766D-43B9-A25D-19122E5FB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643467"/>
            <a:ext cx="4010828" cy="5571066"/>
          </a:xfrm>
          <a:prstGeom prst="rect">
            <a:avLst/>
          </a:prstGeom>
          <a:solidFill>
            <a:schemeClr val="accent1"/>
          </a:solidFill>
          <a:ln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9699C9-77F1-4E33-A750-CB78C7EA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194" y="809244"/>
            <a:ext cx="3685032" cy="5239512"/>
          </a:xfrm>
          <a:prstGeom prst="rect">
            <a:avLst/>
          </a:prstGeom>
          <a:noFill/>
          <a:ln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88922D-599A-4FE2-81F2-35819E946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292" y="1031634"/>
            <a:ext cx="3368431" cy="4844777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cs typeface="Calibri Light"/>
              </a:rPr>
              <a:t>Try solving this </a:t>
            </a:r>
            <a:r>
              <a:rPr lang="en-US" sz="3600">
                <a:solidFill>
                  <a:srgbClr val="FFFFFF"/>
                </a:solidFill>
                <a:cs typeface="Calibri Light"/>
              </a:rPr>
              <a:t>independently.</a:t>
            </a:r>
            <a:br>
              <a:rPr lang="en-US" sz="3600" dirty="0">
                <a:solidFill>
                  <a:srgbClr val="FFFFFF"/>
                </a:solidFill>
                <a:cs typeface="Calibri Light"/>
              </a:rPr>
            </a:br>
            <a:br>
              <a:rPr lang="en-US" sz="3600" dirty="0">
                <a:cs typeface="Calibri Light"/>
              </a:rPr>
            </a:br>
            <a:r>
              <a:rPr lang="en-US" sz="3600">
                <a:solidFill>
                  <a:srgbClr val="FFFFFF"/>
                </a:solidFill>
                <a:cs typeface="Calibri Light"/>
              </a:rPr>
              <a:t>Expain why your answers are different in full sentences.  </a:t>
            </a:r>
            <a:endParaRPr lang="en-US" sz="3600" dirty="0">
              <a:cs typeface="Calibri Light"/>
            </a:endParaRPr>
          </a:p>
        </p:txBody>
      </p:sp>
      <p:pic>
        <p:nvPicPr>
          <p:cNvPr id="4" name="Picture 4" descr="Text, chat or text message&#10;&#10;Description automatically generated">
            <a:extLst>
              <a:ext uri="{FF2B5EF4-FFF2-40B4-BE49-F238E27FC236}">
                <a16:creationId xmlns:a16="http://schemas.microsoft.com/office/drawing/2014/main" id="{95F59094-5882-4B8A-A1B1-EEBD716DC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7811" y="921107"/>
            <a:ext cx="5817393" cy="2181224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A07AB1C3-5BB2-4D75-BDAB-EC98FB29A1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587" y="3031460"/>
            <a:ext cx="4672011" cy="353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594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B302-BFD4-45BD-B547-7EE8D0067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Check your answers on the link below.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B1B80-AA59-4827-8BD3-EB5A74993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844" y="2297430"/>
            <a:ext cx="10753725" cy="376618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https://www.loom.com/share/f740f5a5aa634c2e90206d50e21dfda3</a:t>
            </a:r>
            <a:endParaRPr lang="en-US">
              <a:ea typeface="+mn-lt"/>
              <a:cs typeface="+mn-lt"/>
            </a:endParaRPr>
          </a:p>
          <a:p>
            <a:endParaRPr lang="en-US" dirty="0">
              <a:cs typeface="Calibri Light"/>
            </a:endParaRPr>
          </a:p>
          <a:p>
            <a:r>
              <a:rPr lang="en-US">
                <a:cs typeface="Calibri Light"/>
              </a:rPr>
              <a:t>Remembe to make any corrections that are needed and annotate </a:t>
            </a:r>
          </a:p>
          <a:p>
            <a:r>
              <a:rPr lang="en-US">
                <a:cs typeface="Calibri Light"/>
              </a:rPr>
              <a:t>your working out.</a:t>
            </a:r>
            <a:endParaRPr lang="en-US"/>
          </a:p>
          <a:p>
            <a:endParaRPr lang="en-US" dirty="0">
              <a:cs typeface="Calibri Light"/>
            </a:endParaRPr>
          </a:p>
        </p:txBody>
      </p:sp>
      <p:pic>
        <p:nvPicPr>
          <p:cNvPr id="4" name="Picture 4" descr="Shape, arrow&#10;&#10;Description automatically generated">
            <a:extLst>
              <a:ext uri="{FF2B5EF4-FFF2-40B4-BE49-F238E27FC236}">
                <a16:creationId xmlns:a16="http://schemas.microsoft.com/office/drawing/2014/main" id="{AE07D513-D568-4360-9699-7E2E13619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2581" y="3345656"/>
            <a:ext cx="2581275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09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E76B318C-A1E7-4DC5-8019-A0E8BDA10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E155E-603D-4C06-87EA-757E05CAC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111" y="2163498"/>
            <a:ext cx="3467051" cy="33528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sz="3200" dirty="0">
                <a:solidFill>
                  <a:srgbClr val="FFFFFF"/>
                </a:solidFill>
                <a:cs typeface="Calibri Light"/>
              </a:rPr>
              <a:t>Consecutive means numbers that come one after the other. </a:t>
            </a:r>
            <a:br>
              <a:rPr lang="en-US" sz="3200" dirty="0">
                <a:solidFill>
                  <a:srgbClr val="FFFFFF"/>
                </a:solidFill>
                <a:cs typeface="Calibri Light"/>
              </a:rPr>
            </a:br>
            <a:br>
              <a:rPr lang="en-US" sz="3200" dirty="0">
                <a:cs typeface="Calibri Light"/>
              </a:rPr>
            </a:br>
            <a:r>
              <a:rPr lang="en-US" sz="3200" dirty="0">
                <a:solidFill>
                  <a:srgbClr val="FFFFFF"/>
                </a:solidFill>
                <a:cs typeface="Calibri Light"/>
              </a:rPr>
              <a:t>Descending means numbers that are </a:t>
            </a:r>
            <a:r>
              <a:rPr lang="en-US" sz="3200">
                <a:solidFill>
                  <a:srgbClr val="FFFFFF"/>
                </a:solidFill>
                <a:cs typeface="Calibri Light"/>
              </a:rPr>
              <a:t>getting smaller.  </a:t>
            </a:r>
            <a:br>
              <a:rPr lang="en-US" sz="3200" dirty="0">
                <a:solidFill>
                  <a:srgbClr val="FFFFFF"/>
                </a:solidFill>
                <a:cs typeface="Calibri Light"/>
              </a:rPr>
            </a:br>
            <a:br>
              <a:rPr lang="en-US" sz="3200" dirty="0">
                <a:cs typeface="Calibri Light"/>
              </a:rPr>
            </a:br>
            <a:r>
              <a:rPr lang="en-US" sz="3200">
                <a:solidFill>
                  <a:srgbClr val="FFFFFF"/>
                </a:solidFill>
                <a:cs typeface="Calibri Light"/>
              </a:rPr>
              <a:t>So consecutive, </a:t>
            </a:r>
            <a:r>
              <a:rPr lang="en-US" sz="3200" dirty="0">
                <a:solidFill>
                  <a:srgbClr val="FFFFFF"/>
                </a:solidFill>
                <a:cs typeface="Calibri Light"/>
              </a:rPr>
              <a:t>descending numbers could be 321.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E570D7-BD7F-4DA7-8346-72C97E67B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6F6635AB-74C3-4BDC-8B7F-796C91A31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9897" y="629265"/>
            <a:ext cx="5853149" cy="558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6145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71101"/>
      </a:dk2>
      <a:lt2>
        <a:srgbClr val="E7E8E2"/>
      </a:lt2>
      <a:accent1>
        <a:srgbClr val="A6B727"/>
      </a:accent1>
      <a:accent2>
        <a:srgbClr val="F04304"/>
      </a:accent2>
      <a:accent3>
        <a:srgbClr val="EF8606"/>
      </a:accent3>
      <a:accent4>
        <a:srgbClr val="F2C100"/>
      </a:accent4>
      <a:accent5>
        <a:srgbClr val="A65001"/>
      </a:accent5>
      <a:accent6>
        <a:srgbClr val="BA9585"/>
      </a:accent6>
      <a:hlink>
        <a:srgbClr val="00B0F0"/>
      </a:hlink>
      <a:folHlink>
        <a:srgbClr val="7F7F7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A8A2BB7-7C5E-4EB2-B1F1-CFFF0F57E7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Metropolitan</vt:lpstr>
      <vt:lpstr>Short Division with Remainders</vt:lpstr>
      <vt:lpstr>Let's start by solving a calculation that uses the skills we learnt yesterday. </vt:lpstr>
      <vt:lpstr>Click the link to hear my 'think aloud'.</vt:lpstr>
      <vt:lpstr>Use short division to solve the three calculations at the bottom.</vt:lpstr>
      <vt:lpstr>Answers</vt:lpstr>
      <vt:lpstr>Try solving this independently.  Expain why your answers are different in full sentences.  </vt:lpstr>
      <vt:lpstr>Check your answers on the link below.</vt:lpstr>
      <vt:lpstr>Consecutive means numbers that come one after the other.   Descending means numbers that are getting smaller.    So consecutive, descending numbers could be 321.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114</cp:revision>
  <dcterms:created xsi:type="dcterms:W3CDTF">2021-02-09T13:06:10Z</dcterms:created>
  <dcterms:modified xsi:type="dcterms:W3CDTF">2021-02-09T16:49:14Z</dcterms:modified>
</cp:coreProperties>
</file>