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44"/>
  </p:notesMasterIdLst>
  <p:handoutMasterIdLst>
    <p:handoutMasterId r:id="rId45"/>
  </p:handoutMasterIdLst>
  <p:sldIdLst>
    <p:sldId id="320" r:id="rId2"/>
    <p:sldId id="321" r:id="rId3"/>
    <p:sldId id="396" r:id="rId4"/>
    <p:sldId id="398" r:id="rId5"/>
    <p:sldId id="419" r:id="rId6"/>
    <p:sldId id="426" r:id="rId7"/>
    <p:sldId id="424" r:id="rId8"/>
    <p:sldId id="422" r:id="rId9"/>
    <p:sldId id="431" r:id="rId10"/>
    <p:sldId id="430" r:id="rId11"/>
    <p:sldId id="439" r:id="rId12"/>
    <p:sldId id="427" r:id="rId13"/>
    <p:sldId id="421" r:id="rId14"/>
    <p:sldId id="437" r:id="rId15"/>
    <p:sldId id="435" r:id="rId16"/>
    <p:sldId id="432" r:id="rId17"/>
    <p:sldId id="410" r:id="rId18"/>
    <p:sldId id="413" r:id="rId19"/>
    <p:sldId id="412" r:id="rId20"/>
    <p:sldId id="409" r:id="rId21"/>
    <p:sldId id="407" r:id="rId22"/>
    <p:sldId id="418" r:id="rId23"/>
    <p:sldId id="417" r:id="rId24"/>
    <p:sldId id="414" r:id="rId25"/>
    <p:sldId id="400" r:id="rId26"/>
    <p:sldId id="406" r:id="rId27"/>
    <p:sldId id="405" r:id="rId28"/>
    <p:sldId id="401" r:id="rId29"/>
    <p:sldId id="440" r:id="rId30"/>
    <p:sldId id="441" r:id="rId31"/>
    <p:sldId id="446" r:id="rId32"/>
    <p:sldId id="443" r:id="rId33"/>
    <p:sldId id="473" r:id="rId34"/>
    <p:sldId id="471" r:id="rId35"/>
    <p:sldId id="447" r:id="rId36"/>
    <p:sldId id="448" r:id="rId37"/>
    <p:sldId id="453" r:id="rId38"/>
    <p:sldId id="454" r:id="rId39"/>
    <p:sldId id="462" r:id="rId40"/>
    <p:sldId id="463" r:id="rId41"/>
    <p:sldId id="460" r:id="rId42"/>
    <p:sldId id="461" r:id="rId43"/>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Cambria Math" panose="02040503050406030204" pitchFamily="18" charset="0"/>
      <p:regular r:id="rId50"/>
    </p:embeddedFont>
    <p:embeddedFont>
      <p:font typeface="Lato" panose="020B0604020202020204" charset="0"/>
      <p:regular r:id="rId51"/>
      <p:bold r:id="rId52"/>
    </p:embeddedFont>
    <p:embeddedFont>
      <p:font typeface="Lato Light" panose="020F0302020204030203" charset="0"/>
      <p:regular r:id="rId53"/>
    </p:embeddedFont>
    <p:embeddedFont>
      <p:font typeface="Muli" panose="020B0604020202020204" charset="0"/>
      <p:regular r:id="rId54"/>
      <p:bold r:id="rId55"/>
      <p:italic r:id="rId56"/>
      <p:boldItalic r:id="rId57"/>
    </p:embeddedFont>
    <p:embeddedFont>
      <p:font typeface="OpenDyslexicAlta" panose="020B0604020202020204" charset="0"/>
      <p:regular r:id="rId58"/>
      <p:bold r:id="rId59"/>
      <p:italic r:id="rId60"/>
      <p:boldItalic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74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57D5"/>
    <a:srgbClr val="FF3860"/>
    <a:srgbClr val="3273DC"/>
    <a:srgbClr val="FFDD57"/>
    <a:srgbClr val="23D160"/>
    <a:srgbClr val="209CEE"/>
    <a:srgbClr val="000000"/>
    <a:srgbClr val="121212"/>
    <a:srgbClr val="44A6ED"/>
    <a:srgbClr val="A4BF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7CD09B-86D9-2AF7-C003-652A54259F0C}" v="19" dt="2021-02-19T13:13:34.537"/>
    <p1510:client id="{25041E2A-0168-81CA-F944-2B6FA73CA28C}" v="1631" dt="2021-02-18T17:31:16.2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26" autoAdjust="0"/>
    <p:restoredTop sz="83265" autoAdjust="0"/>
  </p:normalViewPr>
  <p:slideViewPr>
    <p:cSldViewPr snapToGrid="0" snapToObjects="1">
      <p:cViewPr>
        <p:scale>
          <a:sx n="70" d="100"/>
          <a:sy n="70" d="100"/>
        </p:scale>
        <p:origin x="-684" y="-174"/>
      </p:cViewPr>
      <p:guideLst>
        <p:guide orient="horz" pos="2137"/>
        <p:guide pos="3749"/>
      </p:guideLst>
    </p:cSldViewPr>
  </p:slideViewPr>
  <p:outlineViewPr>
    <p:cViewPr>
      <p:scale>
        <a:sx n="33" d="100"/>
        <a:sy n="33" d="100"/>
      </p:scale>
      <p:origin x="0" y="-65296"/>
    </p:cViewPr>
  </p:outlineViewPr>
  <p:notesTextViewPr>
    <p:cViewPr>
      <p:scale>
        <a:sx n="20" d="100"/>
        <a:sy n="20" d="100"/>
      </p:scale>
      <p:origin x="0" y="0"/>
    </p:cViewPr>
  </p:notesTextViewPr>
  <p:sorterViewPr>
    <p:cViewPr>
      <p:scale>
        <a:sx n="66" d="100"/>
        <a:sy n="66" d="100"/>
      </p:scale>
      <p:origin x="0" y="0"/>
    </p:cViewPr>
  </p:sorter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3" Type="http://schemas.openxmlformats.org/officeDocument/2006/relationships/font" Target="fonts/font8.fntdata"/><Relationship Id="rId58" Type="http://schemas.openxmlformats.org/officeDocument/2006/relationships/font" Target="fonts/font13.fntdata"/><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font" Target="fonts/font16.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font" Target="fonts/font14.fntdata"/><Relationship Id="rId67"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font" Target="fonts/font1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ood" userId="S::ewood@boroughgreen.onmicrosoft.com::ca9bcdbd-1492-4562-972e-31a26367928d" providerId="AD" clId="Web-{25041E2A-0168-81CA-F944-2B6FA73CA28C}"/>
    <pc:docChg chg="delSld modSld">
      <pc:chgData name="Emma Wood" userId="S::ewood@boroughgreen.onmicrosoft.com::ca9bcdbd-1492-4562-972e-31a26367928d" providerId="AD" clId="Web-{25041E2A-0168-81CA-F944-2B6FA73CA28C}" dt="2021-02-18T17:31:16.285" v="865"/>
      <pc:docMkLst>
        <pc:docMk/>
      </pc:docMkLst>
      <pc:sldChg chg="modSp">
        <pc:chgData name="Emma Wood" userId="S::ewood@boroughgreen.onmicrosoft.com::ca9bcdbd-1492-4562-972e-31a26367928d" providerId="AD" clId="Web-{25041E2A-0168-81CA-F944-2B6FA73CA28C}" dt="2021-02-18T16:39:29.915" v="5" actId="20577"/>
        <pc:sldMkLst>
          <pc:docMk/>
          <pc:sldMk cId="2440285537" sldId="320"/>
        </pc:sldMkLst>
        <pc:spChg chg="mod">
          <ac:chgData name="Emma Wood" userId="S::ewood@boroughgreen.onmicrosoft.com::ca9bcdbd-1492-4562-972e-31a26367928d" providerId="AD" clId="Web-{25041E2A-0168-81CA-F944-2B6FA73CA28C}" dt="2021-02-18T16:39:29.915" v="5" actId="20577"/>
          <ac:spMkLst>
            <pc:docMk/>
            <pc:sldMk cId="2440285537" sldId="320"/>
            <ac:spMk id="5" creationId="{FDEECE2B-4F07-3243-A1BF-25C2CD33540E}"/>
          </ac:spMkLst>
        </pc:spChg>
        <pc:spChg chg="mod">
          <ac:chgData name="Emma Wood" userId="S::ewood@boroughgreen.onmicrosoft.com::ca9bcdbd-1492-4562-972e-31a26367928d" providerId="AD" clId="Web-{25041E2A-0168-81CA-F944-2B6FA73CA28C}" dt="2021-02-18T16:39:10.165" v="1" actId="20577"/>
          <ac:spMkLst>
            <pc:docMk/>
            <pc:sldMk cId="2440285537" sldId="320"/>
            <ac:spMk id="12" creationId="{00000000-0000-0000-0000-000000000000}"/>
          </ac:spMkLst>
        </pc:spChg>
      </pc:sldChg>
      <pc:sldChg chg="modSp">
        <pc:chgData name="Emma Wood" userId="S::ewood@boroughgreen.onmicrosoft.com::ca9bcdbd-1492-4562-972e-31a26367928d" providerId="AD" clId="Web-{25041E2A-0168-81CA-F944-2B6FA73CA28C}" dt="2021-02-18T16:43:00.713" v="102" actId="20577"/>
        <pc:sldMkLst>
          <pc:docMk/>
          <pc:sldMk cId="43468871" sldId="321"/>
        </pc:sldMkLst>
        <pc:spChg chg="mod">
          <ac:chgData name="Emma Wood" userId="S::ewood@boroughgreen.onmicrosoft.com::ca9bcdbd-1492-4562-972e-31a26367928d" providerId="AD" clId="Web-{25041E2A-0168-81CA-F944-2B6FA73CA28C}" dt="2021-02-18T16:43:00.713" v="102" actId="20577"/>
          <ac:spMkLst>
            <pc:docMk/>
            <pc:sldMk cId="43468871" sldId="321"/>
            <ac:spMk id="3" creationId="{AF491D1F-0097-3F4A-B04E-14B5096ADCAB}"/>
          </ac:spMkLst>
        </pc:spChg>
      </pc:sldChg>
      <pc:sldChg chg="addSp delSp modSp">
        <pc:chgData name="Emma Wood" userId="S::ewood@boroughgreen.onmicrosoft.com::ca9bcdbd-1492-4562-972e-31a26367928d" providerId="AD" clId="Web-{25041E2A-0168-81CA-F944-2B6FA73CA28C}" dt="2021-02-18T17:30:08.223" v="863" actId="1076"/>
        <pc:sldMkLst>
          <pc:docMk/>
          <pc:sldMk cId="2710030838" sldId="370"/>
        </pc:sldMkLst>
        <pc:spChg chg="del">
          <ac:chgData name="Emma Wood" userId="S::ewood@boroughgreen.onmicrosoft.com::ca9bcdbd-1492-4562-972e-31a26367928d" providerId="AD" clId="Web-{25041E2A-0168-81CA-F944-2B6FA73CA28C}" dt="2021-02-18T17:29:57.238" v="861"/>
          <ac:spMkLst>
            <pc:docMk/>
            <pc:sldMk cId="2710030838" sldId="370"/>
            <ac:spMk id="2" creationId="{A3BF3FE4-F6EA-5C4D-8ABC-31EA6D2AF94D}"/>
          </ac:spMkLst>
        </pc:spChg>
        <pc:spChg chg="add del mod">
          <ac:chgData name="Emma Wood" userId="S::ewood@boroughgreen.onmicrosoft.com::ca9bcdbd-1492-4562-972e-31a26367928d" providerId="AD" clId="Web-{25041E2A-0168-81CA-F944-2B6FA73CA28C}" dt="2021-02-18T17:30:03.551" v="862"/>
          <ac:spMkLst>
            <pc:docMk/>
            <pc:sldMk cId="2710030838" sldId="370"/>
            <ac:spMk id="5" creationId="{85C3C3CF-7C8F-453E-8D5C-58B24A3E4992}"/>
          </ac:spMkLst>
        </pc:spChg>
        <pc:picChg chg="mod">
          <ac:chgData name="Emma Wood" userId="S::ewood@boroughgreen.onmicrosoft.com::ca9bcdbd-1492-4562-972e-31a26367928d" providerId="AD" clId="Web-{25041E2A-0168-81CA-F944-2B6FA73CA28C}" dt="2021-02-18T17:30:08.223" v="863" actId="1076"/>
          <ac:picMkLst>
            <pc:docMk/>
            <pc:sldMk cId="2710030838" sldId="370"/>
            <ac:picMk id="43" creationId="{65108521-6BAD-A844-9D52-F6BAD7C52BFF}"/>
          </ac:picMkLst>
        </pc:picChg>
      </pc:sldChg>
      <pc:sldChg chg="modSp">
        <pc:chgData name="Emma Wood" userId="S::ewood@boroughgreen.onmicrosoft.com::ca9bcdbd-1492-4562-972e-31a26367928d" providerId="AD" clId="Web-{25041E2A-0168-81CA-F944-2B6FA73CA28C}" dt="2021-02-18T16:45:24.994" v="180" actId="1076"/>
        <pc:sldMkLst>
          <pc:docMk/>
          <pc:sldMk cId="2634368218" sldId="396"/>
        </pc:sldMkLst>
        <pc:spChg chg="mod">
          <ac:chgData name="Emma Wood" userId="S::ewood@boroughgreen.onmicrosoft.com::ca9bcdbd-1492-4562-972e-31a26367928d" providerId="AD" clId="Web-{25041E2A-0168-81CA-F944-2B6FA73CA28C}" dt="2021-02-18T16:44:47.307" v="173" actId="20577"/>
          <ac:spMkLst>
            <pc:docMk/>
            <pc:sldMk cId="2634368218" sldId="396"/>
            <ac:spMk id="2" creationId="{A3BF3FE4-F6EA-5C4D-8ABC-31EA6D2AF94D}"/>
          </ac:spMkLst>
        </pc:spChg>
        <pc:spChg chg="mod">
          <ac:chgData name="Emma Wood" userId="S::ewood@boroughgreen.onmicrosoft.com::ca9bcdbd-1492-4562-972e-31a26367928d" providerId="AD" clId="Web-{25041E2A-0168-81CA-F944-2B6FA73CA28C}" dt="2021-02-18T16:45:04.682" v="176" actId="20577"/>
          <ac:spMkLst>
            <pc:docMk/>
            <pc:sldMk cId="2634368218" sldId="396"/>
            <ac:spMk id="3" creationId="{AF491D1F-0097-3F4A-B04E-14B5096ADCAB}"/>
          </ac:spMkLst>
        </pc:spChg>
        <pc:spChg chg="mod">
          <ac:chgData name="Emma Wood" userId="S::ewood@boroughgreen.onmicrosoft.com::ca9bcdbd-1492-4562-972e-31a26367928d" providerId="AD" clId="Web-{25041E2A-0168-81CA-F944-2B6FA73CA28C}" dt="2021-02-18T16:45:14.947" v="178" actId="1076"/>
          <ac:spMkLst>
            <pc:docMk/>
            <pc:sldMk cId="2634368218" sldId="396"/>
            <ac:spMk id="30" creationId="{79D21C2B-CB91-C541-9F3A-AFBC704E772E}"/>
          </ac:spMkLst>
        </pc:spChg>
        <pc:spChg chg="mod">
          <ac:chgData name="Emma Wood" userId="S::ewood@boroughgreen.onmicrosoft.com::ca9bcdbd-1492-4562-972e-31a26367928d" providerId="AD" clId="Web-{25041E2A-0168-81CA-F944-2B6FA73CA28C}" dt="2021-02-18T16:45:24.994" v="180" actId="1076"/>
          <ac:spMkLst>
            <pc:docMk/>
            <pc:sldMk cId="2634368218" sldId="396"/>
            <ac:spMk id="31" creationId="{46B33589-B43D-5247-B6F2-58B36DEF73B6}"/>
          </ac:spMkLst>
        </pc:spChg>
        <pc:picChg chg="mod">
          <ac:chgData name="Emma Wood" userId="S::ewood@boroughgreen.onmicrosoft.com::ca9bcdbd-1492-4562-972e-31a26367928d" providerId="AD" clId="Web-{25041E2A-0168-81CA-F944-2B6FA73CA28C}" dt="2021-02-18T16:45:14.635" v="177" actId="1076"/>
          <ac:picMkLst>
            <pc:docMk/>
            <pc:sldMk cId="2634368218" sldId="396"/>
            <ac:picMk id="35" creationId="{5C29244A-ED3E-3D4C-A044-D2BF83341CD4}"/>
          </ac:picMkLst>
        </pc:picChg>
        <pc:picChg chg="mod">
          <ac:chgData name="Emma Wood" userId="S::ewood@boroughgreen.onmicrosoft.com::ca9bcdbd-1492-4562-972e-31a26367928d" providerId="AD" clId="Web-{25041E2A-0168-81CA-F944-2B6FA73CA28C}" dt="2021-02-18T16:45:18.213" v="179" actId="1076"/>
          <ac:picMkLst>
            <pc:docMk/>
            <pc:sldMk cId="2634368218" sldId="396"/>
            <ac:picMk id="36" creationId="{1BD62F9E-33B4-B64E-9E77-4585E54C06B9}"/>
          </ac:picMkLst>
        </pc:picChg>
      </pc:sldChg>
      <pc:sldChg chg="delSp modSp">
        <pc:chgData name="Emma Wood" userId="S::ewood@boroughgreen.onmicrosoft.com::ca9bcdbd-1492-4562-972e-31a26367928d" providerId="AD" clId="Web-{25041E2A-0168-81CA-F944-2B6FA73CA28C}" dt="2021-02-18T16:47:01.370" v="212" actId="20577"/>
        <pc:sldMkLst>
          <pc:docMk/>
          <pc:sldMk cId="744128767" sldId="398"/>
        </pc:sldMkLst>
        <pc:spChg chg="del mod">
          <ac:chgData name="Emma Wood" userId="S::ewood@boroughgreen.onmicrosoft.com::ca9bcdbd-1492-4562-972e-31a26367928d" providerId="AD" clId="Web-{25041E2A-0168-81CA-F944-2B6FA73CA28C}" dt="2021-02-18T16:45:37.619" v="183"/>
          <ac:spMkLst>
            <pc:docMk/>
            <pc:sldMk cId="744128767" sldId="398"/>
            <ac:spMk id="2" creationId="{A3BF3FE4-F6EA-5C4D-8ABC-31EA6D2AF94D}"/>
          </ac:spMkLst>
        </pc:spChg>
        <pc:spChg chg="mod">
          <ac:chgData name="Emma Wood" userId="S::ewood@boroughgreen.onmicrosoft.com::ca9bcdbd-1492-4562-972e-31a26367928d" providerId="AD" clId="Web-{25041E2A-0168-81CA-F944-2B6FA73CA28C}" dt="2021-02-18T16:47:01.370" v="212" actId="20577"/>
          <ac:spMkLst>
            <pc:docMk/>
            <pc:sldMk cId="744128767" sldId="398"/>
            <ac:spMk id="3" creationId="{AF491D1F-0097-3F4A-B04E-14B5096ADCAB}"/>
          </ac:spMkLst>
        </pc:spChg>
      </pc:sldChg>
      <pc:sldChg chg="addSp delSp modSp">
        <pc:chgData name="Emma Wood" userId="S::ewood@boroughgreen.onmicrosoft.com::ca9bcdbd-1492-4562-972e-31a26367928d" providerId="AD" clId="Web-{25041E2A-0168-81CA-F944-2B6FA73CA28C}" dt="2021-02-18T16:55:48.371" v="275" actId="1076"/>
        <pc:sldMkLst>
          <pc:docMk/>
          <pc:sldMk cId="427174483" sldId="400"/>
        </pc:sldMkLst>
        <pc:spChg chg="del">
          <ac:chgData name="Emma Wood" userId="S::ewood@boroughgreen.onmicrosoft.com::ca9bcdbd-1492-4562-972e-31a26367928d" providerId="AD" clId="Web-{25041E2A-0168-81CA-F944-2B6FA73CA28C}" dt="2021-02-18T16:55:31.356" v="272"/>
          <ac:spMkLst>
            <pc:docMk/>
            <pc:sldMk cId="427174483" sldId="400"/>
            <ac:spMk id="2" creationId="{A3BF3FE4-F6EA-5C4D-8ABC-31EA6D2AF94D}"/>
          </ac:spMkLst>
        </pc:spChg>
        <pc:spChg chg="mod">
          <ac:chgData name="Emma Wood" userId="S::ewood@boroughgreen.onmicrosoft.com::ca9bcdbd-1492-4562-972e-31a26367928d" providerId="AD" clId="Web-{25041E2A-0168-81CA-F944-2B6FA73CA28C}" dt="2021-02-18T16:55:38.402" v="274" actId="1076"/>
          <ac:spMkLst>
            <pc:docMk/>
            <pc:sldMk cId="427174483" sldId="400"/>
            <ac:spMk id="3" creationId="{AF491D1F-0097-3F4A-B04E-14B5096ADCAB}"/>
          </ac:spMkLst>
        </pc:spChg>
        <pc:spChg chg="add del mod">
          <ac:chgData name="Emma Wood" userId="S::ewood@boroughgreen.onmicrosoft.com::ca9bcdbd-1492-4562-972e-31a26367928d" providerId="AD" clId="Web-{25041E2A-0168-81CA-F944-2B6FA73CA28C}" dt="2021-02-18T16:55:36.449" v="273"/>
          <ac:spMkLst>
            <pc:docMk/>
            <pc:sldMk cId="427174483" sldId="400"/>
            <ac:spMk id="5" creationId="{B865218D-F5F5-4DF4-B0EA-3939374B3DA7}"/>
          </ac:spMkLst>
        </pc:spChg>
        <pc:picChg chg="mod">
          <ac:chgData name="Emma Wood" userId="S::ewood@boroughgreen.onmicrosoft.com::ca9bcdbd-1492-4562-972e-31a26367928d" providerId="AD" clId="Web-{25041E2A-0168-81CA-F944-2B6FA73CA28C}" dt="2021-02-18T16:55:48.371" v="275" actId="1076"/>
          <ac:picMkLst>
            <pc:docMk/>
            <pc:sldMk cId="427174483" sldId="400"/>
            <ac:picMk id="64" creationId="{C07E25EC-0DD4-5E46-A323-754DC5D8323B}"/>
          </ac:picMkLst>
        </pc:picChg>
      </pc:sldChg>
      <pc:sldChg chg="del">
        <pc:chgData name="Emma Wood" userId="S::ewood@boroughgreen.onmicrosoft.com::ca9bcdbd-1492-4562-972e-31a26367928d" providerId="AD" clId="Web-{25041E2A-0168-81CA-F944-2B6FA73CA28C}" dt="2021-02-18T16:56:37.762" v="283"/>
        <pc:sldMkLst>
          <pc:docMk/>
          <pc:sldMk cId="1350272381" sldId="402"/>
        </pc:sldMkLst>
      </pc:sldChg>
      <pc:sldChg chg="del">
        <pc:chgData name="Emma Wood" userId="S::ewood@boroughgreen.onmicrosoft.com::ca9bcdbd-1492-4562-972e-31a26367928d" providerId="AD" clId="Web-{25041E2A-0168-81CA-F944-2B6FA73CA28C}" dt="2021-02-18T16:56:32.403" v="282"/>
        <pc:sldMkLst>
          <pc:docMk/>
          <pc:sldMk cId="890642905" sldId="404"/>
        </pc:sldMkLst>
      </pc:sldChg>
      <pc:sldChg chg="addSp delSp modSp">
        <pc:chgData name="Emma Wood" userId="S::ewood@boroughgreen.onmicrosoft.com::ca9bcdbd-1492-4562-972e-31a26367928d" providerId="AD" clId="Web-{25041E2A-0168-81CA-F944-2B6FA73CA28C}" dt="2021-02-18T16:56:23.090" v="281" actId="1076"/>
        <pc:sldMkLst>
          <pc:docMk/>
          <pc:sldMk cId="1170336785" sldId="405"/>
        </pc:sldMkLst>
        <pc:spChg chg="del">
          <ac:chgData name="Emma Wood" userId="S::ewood@boroughgreen.onmicrosoft.com::ca9bcdbd-1492-4562-972e-31a26367928d" providerId="AD" clId="Web-{25041E2A-0168-81CA-F944-2B6FA73CA28C}" dt="2021-02-18T16:56:17.340" v="279"/>
          <ac:spMkLst>
            <pc:docMk/>
            <pc:sldMk cId="1170336785" sldId="405"/>
            <ac:spMk id="2" creationId="{A3BF3FE4-F6EA-5C4D-8ABC-31EA6D2AF94D}"/>
          </ac:spMkLst>
        </pc:spChg>
        <pc:spChg chg="mod">
          <ac:chgData name="Emma Wood" userId="S::ewood@boroughgreen.onmicrosoft.com::ca9bcdbd-1492-4562-972e-31a26367928d" providerId="AD" clId="Web-{25041E2A-0168-81CA-F944-2B6FA73CA28C}" dt="2021-02-18T16:56:23.090" v="281" actId="1076"/>
          <ac:spMkLst>
            <pc:docMk/>
            <pc:sldMk cId="1170336785" sldId="405"/>
            <ac:spMk id="3" creationId="{AF491D1F-0097-3F4A-B04E-14B5096ADCAB}"/>
          </ac:spMkLst>
        </pc:spChg>
        <pc:spChg chg="add del mod">
          <ac:chgData name="Emma Wood" userId="S::ewood@boroughgreen.onmicrosoft.com::ca9bcdbd-1492-4562-972e-31a26367928d" providerId="AD" clId="Web-{25041E2A-0168-81CA-F944-2B6FA73CA28C}" dt="2021-02-18T16:56:20.559" v="280"/>
          <ac:spMkLst>
            <pc:docMk/>
            <pc:sldMk cId="1170336785" sldId="405"/>
            <ac:spMk id="5" creationId="{3D740E67-67BC-4B63-AD2C-9BE79CB455D9}"/>
          </ac:spMkLst>
        </pc:spChg>
      </pc:sldChg>
      <pc:sldChg chg="addSp delSp modSp">
        <pc:chgData name="Emma Wood" userId="S::ewood@boroughgreen.onmicrosoft.com::ca9bcdbd-1492-4562-972e-31a26367928d" providerId="AD" clId="Web-{25041E2A-0168-81CA-F944-2B6FA73CA28C}" dt="2021-02-18T16:56:08.153" v="278" actId="1076"/>
        <pc:sldMkLst>
          <pc:docMk/>
          <pc:sldMk cId="290956590" sldId="406"/>
        </pc:sldMkLst>
        <pc:spChg chg="del">
          <ac:chgData name="Emma Wood" userId="S::ewood@boroughgreen.onmicrosoft.com::ca9bcdbd-1492-4562-972e-31a26367928d" providerId="AD" clId="Web-{25041E2A-0168-81CA-F944-2B6FA73CA28C}" dt="2021-02-18T16:56:01.606" v="276"/>
          <ac:spMkLst>
            <pc:docMk/>
            <pc:sldMk cId="290956590" sldId="406"/>
            <ac:spMk id="2" creationId="{A3BF3FE4-F6EA-5C4D-8ABC-31EA6D2AF94D}"/>
          </ac:spMkLst>
        </pc:spChg>
        <pc:spChg chg="mod">
          <ac:chgData name="Emma Wood" userId="S::ewood@boroughgreen.onmicrosoft.com::ca9bcdbd-1492-4562-972e-31a26367928d" providerId="AD" clId="Web-{25041E2A-0168-81CA-F944-2B6FA73CA28C}" dt="2021-02-18T16:56:08.153" v="278" actId="1076"/>
          <ac:spMkLst>
            <pc:docMk/>
            <pc:sldMk cId="290956590" sldId="406"/>
            <ac:spMk id="3" creationId="{AF491D1F-0097-3F4A-B04E-14B5096ADCAB}"/>
          </ac:spMkLst>
        </pc:spChg>
        <pc:spChg chg="add del mod">
          <ac:chgData name="Emma Wood" userId="S::ewood@boroughgreen.onmicrosoft.com::ca9bcdbd-1492-4562-972e-31a26367928d" providerId="AD" clId="Web-{25041E2A-0168-81CA-F944-2B6FA73CA28C}" dt="2021-02-18T16:56:07.106" v="277"/>
          <ac:spMkLst>
            <pc:docMk/>
            <pc:sldMk cId="290956590" sldId="406"/>
            <ac:spMk id="5" creationId="{A4C602A0-8BBC-4335-BB1B-6C6F0CAB0804}"/>
          </ac:spMkLst>
        </pc:spChg>
      </pc:sldChg>
      <pc:sldChg chg="delSp modSp">
        <pc:chgData name="Emma Wood" userId="S::ewood@boroughgreen.onmicrosoft.com::ca9bcdbd-1492-4562-972e-31a26367928d" providerId="AD" clId="Web-{25041E2A-0168-81CA-F944-2B6FA73CA28C}" dt="2021-02-18T16:54:04.730" v="259"/>
        <pc:sldMkLst>
          <pc:docMk/>
          <pc:sldMk cId="1154270950" sldId="407"/>
        </pc:sldMkLst>
        <pc:spChg chg="del mod">
          <ac:chgData name="Emma Wood" userId="S::ewood@boroughgreen.onmicrosoft.com::ca9bcdbd-1492-4562-972e-31a26367928d" providerId="AD" clId="Web-{25041E2A-0168-81CA-F944-2B6FA73CA28C}" dt="2021-02-18T16:54:04.730" v="259"/>
          <ac:spMkLst>
            <pc:docMk/>
            <pc:sldMk cId="1154270950" sldId="407"/>
            <ac:spMk id="2" creationId="{A3BF3FE4-F6EA-5C4D-8ABC-31EA6D2AF94D}"/>
          </ac:spMkLst>
        </pc:spChg>
      </pc:sldChg>
      <pc:sldChg chg="addSp delSp modSp">
        <pc:chgData name="Emma Wood" userId="S::ewood@boroughgreen.onmicrosoft.com::ca9bcdbd-1492-4562-972e-31a26367928d" providerId="AD" clId="Web-{25041E2A-0168-81CA-F944-2B6FA73CA28C}" dt="2021-02-18T16:53:44.433" v="257" actId="1076"/>
        <pc:sldMkLst>
          <pc:docMk/>
          <pc:sldMk cId="4134067984" sldId="409"/>
        </pc:sldMkLst>
        <pc:spChg chg="del">
          <ac:chgData name="Emma Wood" userId="S::ewood@boroughgreen.onmicrosoft.com::ca9bcdbd-1492-4562-972e-31a26367928d" providerId="AD" clId="Web-{25041E2A-0168-81CA-F944-2B6FA73CA28C}" dt="2021-02-18T16:53:34.371" v="255"/>
          <ac:spMkLst>
            <pc:docMk/>
            <pc:sldMk cId="4134067984" sldId="409"/>
            <ac:spMk id="2" creationId="{A3BF3FE4-F6EA-5C4D-8ABC-31EA6D2AF94D}"/>
          </ac:spMkLst>
        </pc:spChg>
        <pc:spChg chg="mod">
          <ac:chgData name="Emma Wood" userId="S::ewood@boroughgreen.onmicrosoft.com::ca9bcdbd-1492-4562-972e-31a26367928d" providerId="AD" clId="Web-{25041E2A-0168-81CA-F944-2B6FA73CA28C}" dt="2021-02-18T16:53:44.433" v="257" actId="1076"/>
          <ac:spMkLst>
            <pc:docMk/>
            <pc:sldMk cId="4134067984" sldId="409"/>
            <ac:spMk id="3" creationId="{AF491D1F-0097-3F4A-B04E-14B5096ADCAB}"/>
          </ac:spMkLst>
        </pc:spChg>
        <pc:spChg chg="add del mod">
          <ac:chgData name="Emma Wood" userId="S::ewood@boroughgreen.onmicrosoft.com::ca9bcdbd-1492-4562-972e-31a26367928d" providerId="AD" clId="Web-{25041E2A-0168-81CA-F944-2B6FA73CA28C}" dt="2021-02-18T16:53:37.058" v="256"/>
          <ac:spMkLst>
            <pc:docMk/>
            <pc:sldMk cId="4134067984" sldId="409"/>
            <ac:spMk id="5" creationId="{58FD280C-3D31-4891-96A5-3D32E1B58E20}"/>
          </ac:spMkLst>
        </pc:spChg>
      </pc:sldChg>
      <pc:sldChg chg="addSp delSp modSp">
        <pc:chgData name="Emma Wood" userId="S::ewood@boroughgreen.onmicrosoft.com::ca9bcdbd-1492-4562-972e-31a26367928d" providerId="AD" clId="Web-{25041E2A-0168-81CA-F944-2B6FA73CA28C}" dt="2021-02-18T16:52:14.793" v="247"/>
        <pc:sldMkLst>
          <pc:docMk/>
          <pc:sldMk cId="4235940767" sldId="410"/>
        </pc:sldMkLst>
        <pc:spChg chg="del">
          <ac:chgData name="Emma Wood" userId="S::ewood@boroughgreen.onmicrosoft.com::ca9bcdbd-1492-4562-972e-31a26367928d" providerId="AD" clId="Web-{25041E2A-0168-81CA-F944-2B6FA73CA28C}" dt="2021-02-18T16:52:11.886" v="246"/>
          <ac:spMkLst>
            <pc:docMk/>
            <pc:sldMk cId="4235940767" sldId="410"/>
            <ac:spMk id="2" creationId="{A3BF3FE4-F6EA-5C4D-8ABC-31EA6D2AF94D}"/>
          </ac:spMkLst>
        </pc:spChg>
        <pc:spChg chg="add del mod">
          <ac:chgData name="Emma Wood" userId="S::ewood@boroughgreen.onmicrosoft.com::ca9bcdbd-1492-4562-972e-31a26367928d" providerId="AD" clId="Web-{25041E2A-0168-81CA-F944-2B6FA73CA28C}" dt="2021-02-18T16:52:14.793" v="247"/>
          <ac:spMkLst>
            <pc:docMk/>
            <pc:sldMk cId="4235940767" sldId="410"/>
            <ac:spMk id="5" creationId="{DF89313D-23D7-4E10-A9F7-21D7903A22AE}"/>
          </ac:spMkLst>
        </pc:spChg>
      </pc:sldChg>
      <pc:sldChg chg="del">
        <pc:chgData name="Emma Wood" userId="S::ewood@boroughgreen.onmicrosoft.com::ca9bcdbd-1492-4562-972e-31a26367928d" providerId="AD" clId="Web-{25041E2A-0168-81CA-F944-2B6FA73CA28C}" dt="2021-02-18T16:53:24.199" v="254"/>
        <pc:sldMkLst>
          <pc:docMk/>
          <pc:sldMk cId="2701459654" sldId="411"/>
        </pc:sldMkLst>
      </pc:sldChg>
      <pc:sldChg chg="delSp modSp">
        <pc:chgData name="Emma Wood" userId="S::ewood@boroughgreen.onmicrosoft.com::ca9bcdbd-1492-4562-972e-31a26367928d" providerId="AD" clId="Web-{25041E2A-0168-81CA-F944-2B6FA73CA28C}" dt="2021-02-18T16:53:14.011" v="253" actId="1076"/>
        <pc:sldMkLst>
          <pc:docMk/>
          <pc:sldMk cId="3858618580" sldId="412"/>
        </pc:sldMkLst>
        <pc:spChg chg="del mod">
          <ac:chgData name="Emma Wood" userId="S::ewood@boroughgreen.onmicrosoft.com::ca9bcdbd-1492-4562-972e-31a26367928d" providerId="AD" clId="Web-{25041E2A-0168-81CA-F944-2B6FA73CA28C}" dt="2021-02-18T16:53:05.918" v="252"/>
          <ac:spMkLst>
            <pc:docMk/>
            <pc:sldMk cId="3858618580" sldId="412"/>
            <ac:spMk id="2" creationId="{A3BF3FE4-F6EA-5C4D-8ABC-31EA6D2AF94D}"/>
          </ac:spMkLst>
        </pc:spChg>
        <pc:spChg chg="mod">
          <ac:chgData name="Emma Wood" userId="S::ewood@boroughgreen.onmicrosoft.com::ca9bcdbd-1492-4562-972e-31a26367928d" providerId="AD" clId="Web-{25041E2A-0168-81CA-F944-2B6FA73CA28C}" dt="2021-02-18T16:53:14.011" v="253" actId="1076"/>
          <ac:spMkLst>
            <pc:docMk/>
            <pc:sldMk cId="3858618580" sldId="412"/>
            <ac:spMk id="3" creationId="{AF491D1F-0097-3F4A-B04E-14B5096ADCAB}"/>
          </ac:spMkLst>
        </pc:spChg>
      </pc:sldChg>
      <pc:sldChg chg="addSp delSp modSp">
        <pc:chgData name="Emma Wood" userId="S::ewood@boroughgreen.onmicrosoft.com::ca9bcdbd-1492-4562-972e-31a26367928d" providerId="AD" clId="Web-{25041E2A-0168-81CA-F944-2B6FA73CA28C}" dt="2021-02-18T16:52:48.011" v="250"/>
        <pc:sldMkLst>
          <pc:docMk/>
          <pc:sldMk cId="1088962240" sldId="413"/>
        </pc:sldMkLst>
        <pc:spChg chg="del mod">
          <ac:chgData name="Emma Wood" userId="S::ewood@boroughgreen.onmicrosoft.com::ca9bcdbd-1492-4562-972e-31a26367928d" providerId="AD" clId="Web-{25041E2A-0168-81CA-F944-2B6FA73CA28C}" dt="2021-02-18T16:52:43.668" v="249"/>
          <ac:spMkLst>
            <pc:docMk/>
            <pc:sldMk cId="1088962240" sldId="413"/>
            <ac:spMk id="2" creationId="{A3BF3FE4-F6EA-5C4D-8ABC-31EA6D2AF94D}"/>
          </ac:spMkLst>
        </pc:spChg>
        <pc:spChg chg="add del mod">
          <ac:chgData name="Emma Wood" userId="S::ewood@boroughgreen.onmicrosoft.com::ca9bcdbd-1492-4562-972e-31a26367928d" providerId="AD" clId="Web-{25041E2A-0168-81CA-F944-2B6FA73CA28C}" dt="2021-02-18T16:52:48.011" v="250"/>
          <ac:spMkLst>
            <pc:docMk/>
            <pc:sldMk cId="1088962240" sldId="413"/>
            <ac:spMk id="5" creationId="{D89CBB06-C13A-4080-9FAB-97885375A56B}"/>
          </ac:spMkLst>
        </pc:spChg>
      </pc:sldChg>
      <pc:sldChg chg="addSp delSp modSp">
        <pc:chgData name="Emma Wood" userId="S::ewood@boroughgreen.onmicrosoft.com::ca9bcdbd-1492-4562-972e-31a26367928d" providerId="AD" clId="Web-{25041E2A-0168-81CA-F944-2B6FA73CA28C}" dt="2021-02-18T16:55:17.418" v="271" actId="1076"/>
        <pc:sldMkLst>
          <pc:docMk/>
          <pc:sldMk cId="2824512848" sldId="414"/>
        </pc:sldMkLst>
        <pc:spChg chg="del mod">
          <ac:chgData name="Emma Wood" userId="S::ewood@boroughgreen.onmicrosoft.com::ca9bcdbd-1492-4562-972e-31a26367928d" providerId="AD" clId="Web-{25041E2A-0168-81CA-F944-2B6FA73CA28C}" dt="2021-02-18T16:55:10.871" v="269"/>
          <ac:spMkLst>
            <pc:docMk/>
            <pc:sldMk cId="2824512848" sldId="414"/>
            <ac:spMk id="2" creationId="{A3BF3FE4-F6EA-5C4D-8ABC-31EA6D2AF94D}"/>
          </ac:spMkLst>
        </pc:spChg>
        <pc:spChg chg="mod">
          <ac:chgData name="Emma Wood" userId="S::ewood@boroughgreen.onmicrosoft.com::ca9bcdbd-1492-4562-972e-31a26367928d" providerId="AD" clId="Web-{25041E2A-0168-81CA-F944-2B6FA73CA28C}" dt="2021-02-18T16:55:17.418" v="271" actId="1076"/>
          <ac:spMkLst>
            <pc:docMk/>
            <pc:sldMk cId="2824512848" sldId="414"/>
            <ac:spMk id="3" creationId="{AF491D1F-0097-3F4A-B04E-14B5096ADCAB}"/>
          </ac:spMkLst>
        </pc:spChg>
        <pc:spChg chg="add del mod">
          <ac:chgData name="Emma Wood" userId="S::ewood@boroughgreen.onmicrosoft.com::ca9bcdbd-1492-4562-972e-31a26367928d" providerId="AD" clId="Web-{25041E2A-0168-81CA-F944-2B6FA73CA28C}" dt="2021-02-18T16:55:16.121" v="270"/>
          <ac:spMkLst>
            <pc:docMk/>
            <pc:sldMk cId="2824512848" sldId="414"/>
            <ac:spMk id="7" creationId="{9492FE1F-F842-4123-A789-EF8FD64D8938}"/>
          </ac:spMkLst>
        </pc:spChg>
      </pc:sldChg>
      <pc:sldChg chg="del">
        <pc:chgData name="Emma Wood" userId="S::ewood@boroughgreen.onmicrosoft.com::ca9bcdbd-1492-4562-972e-31a26367928d" providerId="AD" clId="Web-{25041E2A-0168-81CA-F944-2B6FA73CA28C}" dt="2021-02-18T16:54:59.496" v="267"/>
        <pc:sldMkLst>
          <pc:docMk/>
          <pc:sldMk cId="2636952778" sldId="415"/>
        </pc:sldMkLst>
      </pc:sldChg>
      <pc:sldChg chg="del">
        <pc:chgData name="Emma Wood" userId="S::ewood@boroughgreen.onmicrosoft.com::ca9bcdbd-1492-4562-972e-31a26367928d" providerId="AD" clId="Web-{25041E2A-0168-81CA-F944-2B6FA73CA28C}" dt="2021-02-18T16:54:55.996" v="266"/>
        <pc:sldMkLst>
          <pc:docMk/>
          <pc:sldMk cId="1678318133" sldId="416"/>
        </pc:sldMkLst>
      </pc:sldChg>
      <pc:sldChg chg="delSp modSp">
        <pc:chgData name="Emma Wood" userId="S::ewood@boroughgreen.onmicrosoft.com::ca9bcdbd-1492-4562-972e-31a26367928d" providerId="AD" clId="Web-{25041E2A-0168-81CA-F944-2B6FA73CA28C}" dt="2021-02-18T16:54:46.293" v="265" actId="1076"/>
        <pc:sldMkLst>
          <pc:docMk/>
          <pc:sldMk cId="3480505130" sldId="417"/>
        </pc:sldMkLst>
        <pc:spChg chg="del mod">
          <ac:chgData name="Emma Wood" userId="S::ewood@boroughgreen.onmicrosoft.com::ca9bcdbd-1492-4562-972e-31a26367928d" providerId="AD" clId="Web-{25041E2A-0168-81CA-F944-2B6FA73CA28C}" dt="2021-02-18T16:54:45.621" v="264"/>
          <ac:spMkLst>
            <pc:docMk/>
            <pc:sldMk cId="3480505130" sldId="417"/>
            <ac:spMk id="2" creationId="{A3BF3FE4-F6EA-5C4D-8ABC-31EA6D2AF94D}"/>
          </ac:spMkLst>
        </pc:spChg>
        <pc:spChg chg="mod">
          <ac:chgData name="Emma Wood" userId="S::ewood@boroughgreen.onmicrosoft.com::ca9bcdbd-1492-4562-972e-31a26367928d" providerId="AD" clId="Web-{25041E2A-0168-81CA-F944-2B6FA73CA28C}" dt="2021-02-18T16:54:46.293" v="265" actId="1076"/>
          <ac:spMkLst>
            <pc:docMk/>
            <pc:sldMk cId="3480505130" sldId="417"/>
            <ac:spMk id="3" creationId="{AF491D1F-0097-3F4A-B04E-14B5096ADCAB}"/>
          </ac:spMkLst>
        </pc:spChg>
      </pc:sldChg>
      <pc:sldChg chg="delSp modSp">
        <pc:chgData name="Emma Wood" userId="S::ewood@boroughgreen.onmicrosoft.com::ca9bcdbd-1492-4562-972e-31a26367928d" providerId="AD" clId="Web-{25041E2A-0168-81CA-F944-2B6FA73CA28C}" dt="2021-02-18T16:54:25.965" v="262" actId="1076"/>
        <pc:sldMkLst>
          <pc:docMk/>
          <pc:sldMk cId="217710438" sldId="418"/>
        </pc:sldMkLst>
        <pc:spChg chg="del mod">
          <ac:chgData name="Emma Wood" userId="S::ewood@boroughgreen.onmicrosoft.com::ca9bcdbd-1492-4562-972e-31a26367928d" providerId="AD" clId="Web-{25041E2A-0168-81CA-F944-2B6FA73CA28C}" dt="2021-02-18T16:54:19.840" v="261"/>
          <ac:spMkLst>
            <pc:docMk/>
            <pc:sldMk cId="217710438" sldId="418"/>
            <ac:spMk id="2" creationId="{A3BF3FE4-F6EA-5C4D-8ABC-31EA6D2AF94D}"/>
          </ac:spMkLst>
        </pc:spChg>
        <pc:spChg chg="mod">
          <ac:chgData name="Emma Wood" userId="S::ewood@boroughgreen.onmicrosoft.com::ca9bcdbd-1492-4562-972e-31a26367928d" providerId="AD" clId="Web-{25041E2A-0168-81CA-F944-2B6FA73CA28C}" dt="2021-02-18T16:54:25.965" v="262" actId="1076"/>
          <ac:spMkLst>
            <pc:docMk/>
            <pc:sldMk cId="217710438" sldId="418"/>
            <ac:spMk id="3" creationId="{AF491D1F-0097-3F4A-B04E-14B5096ADCAB}"/>
          </ac:spMkLst>
        </pc:spChg>
      </pc:sldChg>
      <pc:sldChg chg="addSp delSp modSp">
        <pc:chgData name="Emma Wood" userId="S::ewood@boroughgreen.onmicrosoft.com::ca9bcdbd-1492-4562-972e-31a26367928d" providerId="AD" clId="Web-{25041E2A-0168-81CA-F944-2B6FA73CA28C}" dt="2021-02-18T16:47:42.823" v="222" actId="1076"/>
        <pc:sldMkLst>
          <pc:docMk/>
          <pc:sldMk cId="1339447420" sldId="419"/>
        </pc:sldMkLst>
        <pc:spChg chg="del">
          <ac:chgData name="Emma Wood" userId="S::ewood@boroughgreen.onmicrosoft.com::ca9bcdbd-1492-4562-972e-31a26367928d" providerId="AD" clId="Web-{25041E2A-0168-81CA-F944-2B6FA73CA28C}" dt="2021-02-18T16:47:14.182" v="213"/>
          <ac:spMkLst>
            <pc:docMk/>
            <pc:sldMk cId="1339447420" sldId="419"/>
            <ac:spMk id="2" creationId="{A3BF3FE4-F6EA-5C4D-8ABC-31EA6D2AF94D}"/>
          </ac:spMkLst>
        </pc:spChg>
        <pc:spChg chg="mod">
          <ac:chgData name="Emma Wood" userId="S::ewood@boroughgreen.onmicrosoft.com::ca9bcdbd-1492-4562-972e-31a26367928d" providerId="AD" clId="Web-{25041E2A-0168-81CA-F944-2B6FA73CA28C}" dt="2021-02-18T16:47:24.698" v="215" actId="1076"/>
          <ac:spMkLst>
            <pc:docMk/>
            <pc:sldMk cId="1339447420" sldId="419"/>
            <ac:spMk id="3" creationId="{AF491D1F-0097-3F4A-B04E-14B5096ADCAB}"/>
          </ac:spMkLst>
        </pc:spChg>
        <pc:spChg chg="add del mod">
          <ac:chgData name="Emma Wood" userId="S::ewood@boroughgreen.onmicrosoft.com::ca9bcdbd-1492-4562-972e-31a26367928d" providerId="AD" clId="Web-{25041E2A-0168-81CA-F944-2B6FA73CA28C}" dt="2021-02-18T16:47:21.635" v="214"/>
          <ac:spMkLst>
            <pc:docMk/>
            <pc:sldMk cId="1339447420" sldId="419"/>
            <ac:spMk id="5" creationId="{76DC9A98-6A0F-44ED-AE3A-B749D8A2EA28}"/>
          </ac:spMkLst>
        </pc:spChg>
        <pc:picChg chg="mod">
          <ac:chgData name="Emma Wood" userId="S::ewood@boroughgreen.onmicrosoft.com::ca9bcdbd-1492-4562-972e-31a26367928d" providerId="AD" clId="Web-{25041E2A-0168-81CA-F944-2B6FA73CA28C}" dt="2021-02-18T16:47:41.964" v="220" actId="1076"/>
          <ac:picMkLst>
            <pc:docMk/>
            <pc:sldMk cId="1339447420" sldId="419"/>
            <ac:picMk id="32" creationId="{C5BD5B55-3EF2-DF4F-9B24-1953CDD2DBC8}"/>
          </ac:picMkLst>
        </pc:picChg>
        <pc:picChg chg="mod">
          <ac:chgData name="Emma Wood" userId="S::ewood@boroughgreen.onmicrosoft.com::ca9bcdbd-1492-4562-972e-31a26367928d" providerId="AD" clId="Web-{25041E2A-0168-81CA-F944-2B6FA73CA28C}" dt="2021-02-18T16:47:33.526" v="218" actId="1076"/>
          <ac:picMkLst>
            <pc:docMk/>
            <pc:sldMk cId="1339447420" sldId="419"/>
            <ac:picMk id="33" creationId="{54F306AD-D1F0-0F47-AAB2-0EAE1B437ECB}"/>
          </ac:picMkLst>
        </pc:picChg>
        <pc:picChg chg="mod">
          <ac:chgData name="Emma Wood" userId="S::ewood@boroughgreen.onmicrosoft.com::ca9bcdbd-1492-4562-972e-31a26367928d" providerId="AD" clId="Web-{25041E2A-0168-81CA-F944-2B6FA73CA28C}" dt="2021-02-18T16:47:31.745" v="217" actId="1076"/>
          <ac:picMkLst>
            <pc:docMk/>
            <pc:sldMk cId="1339447420" sldId="419"/>
            <ac:picMk id="34" creationId="{C63A3EB7-833B-AC49-B36C-579DD5D320CA}"/>
          </ac:picMkLst>
        </pc:picChg>
        <pc:picChg chg="mod">
          <ac:chgData name="Emma Wood" userId="S::ewood@boroughgreen.onmicrosoft.com::ca9bcdbd-1492-4562-972e-31a26367928d" providerId="AD" clId="Web-{25041E2A-0168-81CA-F944-2B6FA73CA28C}" dt="2021-02-18T16:47:31.682" v="216" actId="1076"/>
          <ac:picMkLst>
            <pc:docMk/>
            <pc:sldMk cId="1339447420" sldId="419"/>
            <ac:picMk id="35" creationId="{1410E773-3335-5047-9CD9-9818549E1391}"/>
          </ac:picMkLst>
        </pc:picChg>
        <pc:picChg chg="mod">
          <ac:chgData name="Emma Wood" userId="S::ewood@boroughgreen.onmicrosoft.com::ca9bcdbd-1492-4562-972e-31a26367928d" providerId="AD" clId="Web-{25041E2A-0168-81CA-F944-2B6FA73CA28C}" dt="2021-02-18T16:47:42.823" v="222" actId="1076"/>
          <ac:picMkLst>
            <pc:docMk/>
            <pc:sldMk cId="1339447420" sldId="419"/>
            <ac:picMk id="36" creationId="{B6C2F11A-1E93-3440-9F05-7D8E047BEBB2}"/>
          </ac:picMkLst>
        </pc:picChg>
        <pc:picChg chg="mod">
          <ac:chgData name="Emma Wood" userId="S::ewood@boroughgreen.onmicrosoft.com::ca9bcdbd-1492-4562-972e-31a26367928d" providerId="AD" clId="Web-{25041E2A-0168-81CA-F944-2B6FA73CA28C}" dt="2021-02-18T16:47:42.010" v="221" actId="1076"/>
          <ac:picMkLst>
            <pc:docMk/>
            <pc:sldMk cId="1339447420" sldId="419"/>
            <ac:picMk id="37" creationId="{16787E51-8EB5-F14C-80F8-32135E30D96B}"/>
          </ac:picMkLst>
        </pc:picChg>
        <pc:picChg chg="mod">
          <ac:chgData name="Emma Wood" userId="S::ewood@boroughgreen.onmicrosoft.com::ca9bcdbd-1492-4562-972e-31a26367928d" providerId="AD" clId="Web-{25041E2A-0168-81CA-F944-2B6FA73CA28C}" dt="2021-02-18T16:47:35.557" v="219" actId="1076"/>
          <ac:picMkLst>
            <pc:docMk/>
            <pc:sldMk cId="1339447420" sldId="419"/>
            <ac:picMk id="38" creationId="{F8265566-57E0-664E-B2B8-EB589FC49271}"/>
          </ac:picMkLst>
        </pc:picChg>
      </pc:sldChg>
      <pc:sldChg chg="addSp delSp modSp">
        <pc:chgData name="Emma Wood" userId="S::ewood@boroughgreen.onmicrosoft.com::ca9bcdbd-1492-4562-972e-31a26367928d" providerId="AD" clId="Web-{25041E2A-0168-81CA-F944-2B6FA73CA28C}" dt="2021-02-18T16:51:23.527" v="241"/>
        <pc:sldMkLst>
          <pc:docMk/>
          <pc:sldMk cId="1168069356" sldId="421"/>
        </pc:sldMkLst>
        <pc:spChg chg="del">
          <ac:chgData name="Emma Wood" userId="S::ewood@boroughgreen.onmicrosoft.com::ca9bcdbd-1492-4562-972e-31a26367928d" providerId="AD" clId="Web-{25041E2A-0168-81CA-F944-2B6FA73CA28C}" dt="2021-02-18T16:51:20.933" v="240"/>
          <ac:spMkLst>
            <pc:docMk/>
            <pc:sldMk cId="1168069356" sldId="421"/>
            <ac:spMk id="2" creationId="{A3BF3FE4-F6EA-5C4D-8ABC-31EA6D2AF94D}"/>
          </ac:spMkLst>
        </pc:spChg>
        <pc:spChg chg="add del mod">
          <ac:chgData name="Emma Wood" userId="S::ewood@boroughgreen.onmicrosoft.com::ca9bcdbd-1492-4562-972e-31a26367928d" providerId="AD" clId="Web-{25041E2A-0168-81CA-F944-2B6FA73CA28C}" dt="2021-02-18T16:51:23.527" v="241"/>
          <ac:spMkLst>
            <pc:docMk/>
            <pc:sldMk cId="1168069356" sldId="421"/>
            <ac:spMk id="5" creationId="{2CE79197-3116-4A53-89E6-B3DF98B08617}"/>
          </ac:spMkLst>
        </pc:spChg>
      </pc:sldChg>
      <pc:sldChg chg="addSp delSp modSp">
        <pc:chgData name="Emma Wood" userId="S::ewood@boroughgreen.onmicrosoft.com::ca9bcdbd-1492-4562-972e-31a26367928d" providerId="AD" clId="Web-{25041E2A-0168-81CA-F944-2B6FA73CA28C}" dt="2021-02-18T16:49:58.980" v="231"/>
        <pc:sldMkLst>
          <pc:docMk/>
          <pc:sldMk cId="3802609750" sldId="422"/>
        </pc:sldMkLst>
        <pc:spChg chg="del">
          <ac:chgData name="Emma Wood" userId="S::ewood@boroughgreen.onmicrosoft.com::ca9bcdbd-1492-4562-972e-31a26367928d" providerId="AD" clId="Web-{25041E2A-0168-81CA-F944-2B6FA73CA28C}" dt="2021-02-18T16:49:54.073" v="230"/>
          <ac:spMkLst>
            <pc:docMk/>
            <pc:sldMk cId="3802609750" sldId="422"/>
            <ac:spMk id="2" creationId="{A3BF3FE4-F6EA-5C4D-8ABC-31EA6D2AF94D}"/>
          </ac:spMkLst>
        </pc:spChg>
        <pc:spChg chg="add del mod">
          <ac:chgData name="Emma Wood" userId="S::ewood@boroughgreen.onmicrosoft.com::ca9bcdbd-1492-4562-972e-31a26367928d" providerId="AD" clId="Web-{25041E2A-0168-81CA-F944-2B6FA73CA28C}" dt="2021-02-18T16:49:58.980" v="231"/>
          <ac:spMkLst>
            <pc:docMk/>
            <pc:sldMk cId="3802609750" sldId="422"/>
            <ac:spMk id="5" creationId="{969E02CD-B1D2-4628-A9F6-9EFDB0301876}"/>
          </ac:spMkLst>
        </pc:spChg>
      </pc:sldChg>
      <pc:sldChg chg="del">
        <pc:chgData name="Emma Wood" userId="S::ewood@boroughgreen.onmicrosoft.com::ca9bcdbd-1492-4562-972e-31a26367928d" providerId="AD" clId="Web-{25041E2A-0168-81CA-F944-2B6FA73CA28C}" dt="2021-02-18T16:49:38.370" v="229"/>
        <pc:sldMkLst>
          <pc:docMk/>
          <pc:sldMk cId="3876054933" sldId="423"/>
        </pc:sldMkLst>
      </pc:sldChg>
      <pc:sldChg chg="delSp modSp">
        <pc:chgData name="Emma Wood" userId="S::ewood@boroughgreen.onmicrosoft.com::ca9bcdbd-1492-4562-972e-31a26367928d" providerId="AD" clId="Web-{25041E2A-0168-81CA-F944-2B6FA73CA28C}" dt="2021-02-18T16:48:42.620" v="228" actId="1076"/>
        <pc:sldMkLst>
          <pc:docMk/>
          <pc:sldMk cId="4017490824" sldId="424"/>
        </pc:sldMkLst>
        <pc:spChg chg="del mod">
          <ac:chgData name="Emma Wood" userId="S::ewood@boroughgreen.onmicrosoft.com::ca9bcdbd-1492-4562-972e-31a26367928d" providerId="AD" clId="Web-{25041E2A-0168-81CA-F944-2B6FA73CA28C}" dt="2021-02-18T16:48:41.167" v="227"/>
          <ac:spMkLst>
            <pc:docMk/>
            <pc:sldMk cId="4017490824" sldId="424"/>
            <ac:spMk id="2" creationId="{A3BF3FE4-F6EA-5C4D-8ABC-31EA6D2AF94D}"/>
          </ac:spMkLst>
        </pc:spChg>
        <pc:spChg chg="mod">
          <ac:chgData name="Emma Wood" userId="S::ewood@boroughgreen.onmicrosoft.com::ca9bcdbd-1492-4562-972e-31a26367928d" providerId="AD" clId="Web-{25041E2A-0168-81CA-F944-2B6FA73CA28C}" dt="2021-02-18T16:48:42.620" v="228" actId="1076"/>
          <ac:spMkLst>
            <pc:docMk/>
            <pc:sldMk cId="4017490824" sldId="424"/>
            <ac:spMk id="3" creationId="{AF491D1F-0097-3F4A-B04E-14B5096ADCAB}"/>
          </ac:spMkLst>
        </pc:spChg>
      </pc:sldChg>
      <pc:sldChg chg="addSp delSp modSp">
        <pc:chgData name="Emma Wood" userId="S::ewood@boroughgreen.onmicrosoft.com::ca9bcdbd-1492-4562-972e-31a26367928d" providerId="AD" clId="Web-{25041E2A-0168-81CA-F944-2B6FA73CA28C}" dt="2021-02-18T16:48:08.385" v="225" actId="1076"/>
        <pc:sldMkLst>
          <pc:docMk/>
          <pc:sldMk cId="1413675560" sldId="426"/>
        </pc:sldMkLst>
        <pc:spChg chg="del">
          <ac:chgData name="Emma Wood" userId="S::ewood@boroughgreen.onmicrosoft.com::ca9bcdbd-1492-4562-972e-31a26367928d" providerId="AD" clId="Web-{25041E2A-0168-81CA-F944-2B6FA73CA28C}" dt="2021-02-18T16:47:59.073" v="223"/>
          <ac:spMkLst>
            <pc:docMk/>
            <pc:sldMk cId="1413675560" sldId="426"/>
            <ac:spMk id="2" creationId="{A3BF3FE4-F6EA-5C4D-8ABC-31EA6D2AF94D}"/>
          </ac:spMkLst>
        </pc:spChg>
        <pc:spChg chg="mod">
          <ac:chgData name="Emma Wood" userId="S::ewood@boroughgreen.onmicrosoft.com::ca9bcdbd-1492-4562-972e-31a26367928d" providerId="AD" clId="Web-{25041E2A-0168-81CA-F944-2B6FA73CA28C}" dt="2021-02-18T16:48:08.385" v="225" actId="1076"/>
          <ac:spMkLst>
            <pc:docMk/>
            <pc:sldMk cId="1413675560" sldId="426"/>
            <ac:spMk id="3" creationId="{AF491D1F-0097-3F4A-B04E-14B5096ADCAB}"/>
          </ac:spMkLst>
        </pc:spChg>
        <pc:spChg chg="add del mod">
          <ac:chgData name="Emma Wood" userId="S::ewood@boroughgreen.onmicrosoft.com::ca9bcdbd-1492-4562-972e-31a26367928d" providerId="AD" clId="Web-{25041E2A-0168-81CA-F944-2B6FA73CA28C}" dt="2021-02-18T16:48:04.370" v="224"/>
          <ac:spMkLst>
            <pc:docMk/>
            <pc:sldMk cId="1413675560" sldId="426"/>
            <ac:spMk id="5" creationId="{14505F6E-2E98-4BAB-A8A6-52C920F9A4FD}"/>
          </ac:spMkLst>
        </pc:spChg>
      </pc:sldChg>
      <pc:sldChg chg="addSp delSp modSp">
        <pc:chgData name="Emma Wood" userId="S::ewood@boroughgreen.onmicrosoft.com::ca9bcdbd-1492-4562-972e-31a26367928d" providerId="AD" clId="Web-{25041E2A-0168-81CA-F944-2B6FA73CA28C}" dt="2021-02-18T16:51:15.464" v="239"/>
        <pc:sldMkLst>
          <pc:docMk/>
          <pc:sldMk cId="646966440" sldId="427"/>
        </pc:sldMkLst>
        <pc:spChg chg="del">
          <ac:chgData name="Emma Wood" userId="S::ewood@boroughgreen.onmicrosoft.com::ca9bcdbd-1492-4562-972e-31a26367928d" providerId="AD" clId="Web-{25041E2A-0168-81CA-F944-2B6FA73CA28C}" dt="2021-02-18T16:51:08.589" v="238"/>
          <ac:spMkLst>
            <pc:docMk/>
            <pc:sldMk cId="646966440" sldId="427"/>
            <ac:spMk id="2" creationId="{A3BF3FE4-F6EA-5C4D-8ABC-31EA6D2AF94D}"/>
          </ac:spMkLst>
        </pc:spChg>
        <pc:spChg chg="add del mod">
          <ac:chgData name="Emma Wood" userId="S::ewood@boroughgreen.onmicrosoft.com::ca9bcdbd-1492-4562-972e-31a26367928d" providerId="AD" clId="Web-{25041E2A-0168-81CA-F944-2B6FA73CA28C}" dt="2021-02-18T16:51:15.464" v="239"/>
          <ac:spMkLst>
            <pc:docMk/>
            <pc:sldMk cId="646966440" sldId="427"/>
            <ac:spMk id="5" creationId="{696AD16F-3B05-4FD3-9F8B-273E782B69F5}"/>
          </ac:spMkLst>
        </pc:spChg>
      </pc:sldChg>
      <pc:sldChg chg="del">
        <pc:chgData name="Emma Wood" userId="S::ewood@boroughgreen.onmicrosoft.com::ca9bcdbd-1492-4562-972e-31a26367928d" providerId="AD" clId="Web-{25041E2A-0168-81CA-F944-2B6FA73CA28C}" dt="2021-02-18T16:50:53.699" v="236"/>
        <pc:sldMkLst>
          <pc:docMk/>
          <pc:sldMk cId="1466744866" sldId="428"/>
        </pc:sldMkLst>
      </pc:sldChg>
      <pc:sldChg chg="del">
        <pc:chgData name="Emma Wood" userId="S::ewood@boroughgreen.onmicrosoft.com::ca9bcdbd-1492-4562-972e-31a26367928d" providerId="AD" clId="Web-{25041E2A-0168-81CA-F944-2B6FA73CA28C}" dt="2021-02-18T16:50:58.464" v="237"/>
        <pc:sldMkLst>
          <pc:docMk/>
          <pc:sldMk cId="2713003991" sldId="429"/>
        </pc:sldMkLst>
      </pc:sldChg>
      <pc:sldChg chg="addSp delSp modSp">
        <pc:chgData name="Emma Wood" userId="S::ewood@boroughgreen.onmicrosoft.com::ca9bcdbd-1492-4562-972e-31a26367928d" providerId="AD" clId="Web-{25041E2A-0168-81CA-F944-2B6FA73CA28C}" dt="2021-02-18T16:50:34.245" v="235"/>
        <pc:sldMkLst>
          <pc:docMk/>
          <pc:sldMk cId="318014963" sldId="430"/>
        </pc:sldMkLst>
        <pc:spChg chg="del">
          <ac:chgData name="Emma Wood" userId="S::ewood@boroughgreen.onmicrosoft.com::ca9bcdbd-1492-4562-972e-31a26367928d" providerId="AD" clId="Web-{25041E2A-0168-81CA-F944-2B6FA73CA28C}" dt="2021-02-18T16:50:29.011" v="234"/>
          <ac:spMkLst>
            <pc:docMk/>
            <pc:sldMk cId="318014963" sldId="430"/>
            <ac:spMk id="2" creationId="{A3BF3FE4-F6EA-5C4D-8ABC-31EA6D2AF94D}"/>
          </ac:spMkLst>
        </pc:spChg>
        <pc:spChg chg="add del mod">
          <ac:chgData name="Emma Wood" userId="S::ewood@boroughgreen.onmicrosoft.com::ca9bcdbd-1492-4562-972e-31a26367928d" providerId="AD" clId="Web-{25041E2A-0168-81CA-F944-2B6FA73CA28C}" dt="2021-02-18T16:50:34.245" v="235"/>
          <ac:spMkLst>
            <pc:docMk/>
            <pc:sldMk cId="318014963" sldId="430"/>
            <ac:spMk id="5" creationId="{1B2A398C-E1B5-4732-8C1D-DC6C8C3AB22C}"/>
          </ac:spMkLst>
        </pc:spChg>
      </pc:sldChg>
      <pc:sldChg chg="addSp delSp modSp">
        <pc:chgData name="Emma Wood" userId="S::ewood@boroughgreen.onmicrosoft.com::ca9bcdbd-1492-4562-972e-31a26367928d" providerId="AD" clId="Web-{25041E2A-0168-81CA-F944-2B6FA73CA28C}" dt="2021-02-18T16:50:19.026" v="233"/>
        <pc:sldMkLst>
          <pc:docMk/>
          <pc:sldMk cId="4080664068" sldId="431"/>
        </pc:sldMkLst>
        <pc:spChg chg="del">
          <ac:chgData name="Emma Wood" userId="S::ewood@boroughgreen.onmicrosoft.com::ca9bcdbd-1492-4562-972e-31a26367928d" providerId="AD" clId="Web-{25041E2A-0168-81CA-F944-2B6FA73CA28C}" dt="2021-02-18T16:50:03.292" v="232"/>
          <ac:spMkLst>
            <pc:docMk/>
            <pc:sldMk cId="4080664068" sldId="431"/>
            <ac:spMk id="2" creationId="{A3BF3FE4-F6EA-5C4D-8ABC-31EA6D2AF94D}"/>
          </ac:spMkLst>
        </pc:spChg>
        <pc:spChg chg="add del mod">
          <ac:chgData name="Emma Wood" userId="S::ewood@boroughgreen.onmicrosoft.com::ca9bcdbd-1492-4562-972e-31a26367928d" providerId="AD" clId="Web-{25041E2A-0168-81CA-F944-2B6FA73CA28C}" dt="2021-02-18T16:50:19.026" v="233"/>
          <ac:spMkLst>
            <pc:docMk/>
            <pc:sldMk cId="4080664068" sldId="431"/>
            <ac:spMk id="5" creationId="{A3856E85-FDE4-4DD8-93A0-A4B00BA41AC8}"/>
          </ac:spMkLst>
        </pc:spChg>
      </pc:sldChg>
      <pc:sldChg chg="del">
        <pc:chgData name="Emma Wood" userId="S::ewood@boroughgreen.onmicrosoft.com::ca9bcdbd-1492-4562-972e-31a26367928d" providerId="AD" clId="Web-{25041E2A-0168-81CA-F944-2B6FA73CA28C}" dt="2021-02-18T16:51:50.574" v="245"/>
        <pc:sldMkLst>
          <pc:docMk/>
          <pc:sldMk cId="3056718144" sldId="433"/>
        </pc:sldMkLst>
      </pc:sldChg>
      <pc:sldChg chg="del">
        <pc:chgData name="Emma Wood" userId="S::ewood@boroughgreen.onmicrosoft.com::ca9bcdbd-1492-4562-972e-31a26367928d" providerId="AD" clId="Web-{25041E2A-0168-81CA-F944-2B6FA73CA28C}" dt="2021-02-18T16:51:49.167" v="244"/>
        <pc:sldMkLst>
          <pc:docMk/>
          <pc:sldMk cId="3211449003" sldId="434"/>
        </pc:sldMkLst>
      </pc:sldChg>
      <pc:sldChg chg="addSp delSp modSp">
        <pc:chgData name="Emma Wood" userId="S::ewood@boroughgreen.onmicrosoft.com::ca9bcdbd-1492-4562-972e-31a26367928d" providerId="AD" clId="Web-{25041E2A-0168-81CA-F944-2B6FA73CA28C}" dt="2021-02-18T16:51:38.980" v="243"/>
        <pc:sldMkLst>
          <pc:docMk/>
          <pc:sldMk cId="609046822" sldId="437"/>
        </pc:sldMkLst>
        <pc:spChg chg="del">
          <ac:chgData name="Emma Wood" userId="S::ewood@boroughgreen.onmicrosoft.com::ca9bcdbd-1492-4562-972e-31a26367928d" providerId="AD" clId="Web-{25041E2A-0168-81CA-F944-2B6FA73CA28C}" dt="2021-02-18T16:51:29.886" v="242"/>
          <ac:spMkLst>
            <pc:docMk/>
            <pc:sldMk cId="609046822" sldId="437"/>
            <ac:spMk id="2" creationId="{A3BF3FE4-F6EA-5C4D-8ABC-31EA6D2AF94D}"/>
          </ac:spMkLst>
        </pc:spChg>
        <pc:spChg chg="add del mod">
          <ac:chgData name="Emma Wood" userId="S::ewood@boroughgreen.onmicrosoft.com::ca9bcdbd-1492-4562-972e-31a26367928d" providerId="AD" clId="Web-{25041E2A-0168-81CA-F944-2B6FA73CA28C}" dt="2021-02-18T16:51:38.980" v="243"/>
          <ac:spMkLst>
            <pc:docMk/>
            <pc:sldMk cId="609046822" sldId="437"/>
            <ac:spMk id="5" creationId="{C3898A90-4E75-4A39-A92D-DB379ED68813}"/>
          </ac:spMkLst>
        </pc:spChg>
      </pc:sldChg>
      <pc:sldChg chg="addSp delSp modSp">
        <pc:chgData name="Emma Wood" userId="S::ewood@boroughgreen.onmicrosoft.com::ca9bcdbd-1492-4562-972e-31a26367928d" providerId="AD" clId="Web-{25041E2A-0168-81CA-F944-2B6FA73CA28C}" dt="2021-02-18T17:02:06.372" v="395" actId="1076"/>
        <pc:sldMkLst>
          <pc:docMk/>
          <pc:sldMk cId="250585932" sldId="440"/>
        </pc:sldMkLst>
        <pc:spChg chg="del">
          <ac:chgData name="Emma Wood" userId="S::ewood@boroughgreen.onmicrosoft.com::ca9bcdbd-1492-4562-972e-31a26367928d" providerId="AD" clId="Web-{25041E2A-0168-81CA-F944-2B6FA73CA28C}" dt="2021-02-18T16:59:49.434" v="284"/>
          <ac:spMkLst>
            <pc:docMk/>
            <pc:sldMk cId="250585932" sldId="440"/>
            <ac:spMk id="2" creationId="{A3BF3FE4-F6EA-5C4D-8ABC-31EA6D2AF94D}"/>
          </ac:spMkLst>
        </pc:spChg>
        <pc:spChg chg="mod">
          <ac:chgData name="Emma Wood" userId="S::ewood@boroughgreen.onmicrosoft.com::ca9bcdbd-1492-4562-972e-31a26367928d" providerId="AD" clId="Web-{25041E2A-0168-81CA-F944-2B6FA73CA28C}" dt="2021-02-18T17:02:06.372" v="395" actId="1076"/>
          <ac:spMkLst>
            <pc:docMk/>
            <pc:sldMk cId="250585932" sldId="440"/>
            <ac:spMk id="3" creationId="{AF491D1F-0097-3F4A-B04E-14B5096ADCAB}"/>
          </ac:spMkLst>
        </pc:spChg>
        <pc:spChg chg="add del mod">
          <ac:chgData name="Emma Wood" userId="S::ewood@boroughgreen.onmicrosoft.com::ca9bcdbd-1492-4562-972e-31a26367928d" providerId="AD" clId="Web-{25041E2A-0168-81CA-F944-2B6FA73CA28C}" dt="2021-02-18T16:59:53.606" v="285"/>
          <ac:spMkLst>
            <pc:docMk/>
            <pc:sldMk cId="250585932" sldId="440"/>
            <ac:spMk id="5" creationId="{A17795AF-1C6B-4A44-A41E-79C48741CB43}"/>
          </ac:spMkLst>
        </pc:spChg>
      </pc:sldChg>
      <pc:sldChg chg="addSp delSp modSp">
        <pc:chgData name="Emma Wood" userId="S::ewood@boroughgreen.onmicrosoft.com::ca9bcdbd-1492-4562-972e-31a26367928d" providerId="AD" clId="Web-{25041E2A-0168-81CA-F944-2B6FA73CA28C}" dt="2021-02-18T17:03:28.216" v="436" actId="20577"/>
        <pc:sldMkLst>
          <pc:docMk/>
          <pc:sldMk cId="3154562466" sldId="441"/>
        </pc:sldMkLst>
        <pc:spChg chg="del">
          <ac:chgData name="Emma Wood" userId="S::ewood@boroughgreen.onmicrosoft.com::ca9bcdbd-1492-4562-972e-31a26367928d" providerId="AD" clId="Web-{25041E2A-0168-81CA-F944-2B6FA73CA28C}" dt="2021-02-18T17:02:44.107" v="396"/>
          <ac:spMkLst>
            <pc:docMk/>
            <pc:sldMk cId="3154562466" sldId="441"/>
            <ac:spMk id="2" creationId="{A3BF3FE4-F6EA-5C4D-8ABC-31EA6D2AF94D}"/>
          </ac:spMkLst>
        </pc:spChg>
        <pc:spChg chg="mod">
          <ac:chgData name="Emma Wood" userId="S::ewood@boroughgreen.onmicrosoft.com::ca9bcdbd-1492-4562-972e-31a26367928d" providerId="AD" clId="Web-{25041E2A-0168-81CA-F944-2B6FA73CA28C}" dt="2021-02-18T17:03:28.216" v="436" actId="20577"/>
          <ac:spMkLst>
            <pc:docMk/>
            <pc:sldMk cId="3154562466" sldId="441"/>
            <ac:spMk id="3" creationId="{AF491D1F-0097-3F4A-B04E-14B5096ADCAB}"/>
          </ac:spMkLst>
        </pc:spChg>
        <pc:spChg chg="add del mod">
          <ac:chgData name="Emma Wood" userId="S::ewood@boroughgreen.onmicrosoft.com::ca9bcdbd-1492-4562-972e-31a26367928d" providerId="AD" clId="Web-{25041E2A-0168-81CA-F944-2B6FA73CA28C}" dt="2021-02-18T17:02:46.998" v="397"/>
          <ac:spMkLst>
            <pc:docMk/>
            <pc:sldMk cId="3154562466" sldId="441"/>
            <ac:spMk id="5" creationId="{050F383B-2006-4346-9FE9-9AF21A8362A7}"/>
          </ac:spMkLst>
        </pc:spChg>
      </pc:sldChg>
      <pc:sldChg chg="addSp delSp modSp">
        <pc:chgData name="Emma Wood" userId="S::ewood@boroughgreen.onmicrosoft.com::ca9bcdbd-1492-4562-972e-31a26367928d" providerId="AD" clId="Web-{25041E2A-0168-81CA-F944-2B6FA73CA28C}" dt="2021-02-18T17:17:08.094" v="626"/>
        <pc:sldMkLst>
          <pc:docMk/>
          <pc:sldMk cId="2905050503" sldId="443"/>
        </pc:sldMkLst>
        <pc:spChg chg="del">
          <ac:chgData name="Emma Wood" userId="S::ewood@boroughgreen.onmicrosoft.com::ca9bcdbd-1492-4562-972e-31a26367928d" providerId="AD" clId="Web-{25041E2A-0168-81CA-F944-2B6FA73CA28C}" dt="2021-02-18T17:17:05.860" v="625"/>
          <ac:spMkLst>
            <pc:docMk/>
            <pc:sldMk cId="2905050503" sldId="443"/>
            <ac:spMk id="2" creationId="{A3BF3FE4-F6EA-5C4D-8ABC-31EA6D2AF94D}"/>
          </ac:spMkLst>
        </pc:spChg>
        <pc:spChg chg="add del mod">
          <ac:chgData name="Emma Wood" userId="S::ewood@boroughgreen.onmicrosoft.com::ca9bcdbd-1492-4562-972e-31a26367928d" providerId="AD" clId="Web-{25041E2A-0168-81CA-F944-2B6FA73CA28C}" dt="2021-02-18T17:17:08.094" v="626"/>
          <ac:spMkLst>
            <pc:docMk/>
            <pc:sldMk cId="2905050503" sldId="443"/>
            <ac:spMk id="5" creationId="{F5BCFF69-8F1D-4D26-8EBC-9A317EE05204}"/>
          </ac:spMkLst>
        </pc:spChg>
      </pc:sldChg>
      <pc:sldChg chg="addSp delSp modSp del">
        <pc:chgData name="Emma Wood" userId="S::ewood@boroughgreen.onmicrosoft.com::ca9bcdbd-1492-4562-972e-31a26367928d" providerId="AD" clId="Web-{25041E2A-0168-81CA-F944-2B6FA73CA28C}" dt="2021-02-18T17:09:34.030" v="440"/>
        <pc:sldMkLst>
          <pc:docMk/>
          <pc:sldMk cId="1723185469" sldId="444"/>
        </pc:sldMkLst>
        <pc:spChg chg="del">
          <ac:chgData name="Emma Wood" userId="S::ewood@boroughgreen.onmicrosoft.com::ca9bcdbd-1492-4562-972e-31a26367928d" providerId="AD" clId="Web-{25041E2A-0168-81CA-F944-2B6FA73CA28C}" dt="2021-02-18T17:09:25.624" v="439"/>
          <ac:spMkLst>
            <pc:docMk/>
            <pc:sldMk cId="1723185469" sldId="444"/>
            <ac:spMk id="2" creationId="{A3BF3FE4-F6EA-5C4D-8ABC-31EA6D2AF94D}"/>
          </ac:spMkLst>
        </pc:spChg>
        <pc:spChg chg="add mod">
          <ac:chgData name="Emma Wood" userId="S::ewood@boroughgreen.onmicrosoft.com::ca9bcdbd-1492-4562-972e-31a26367928d" providerId="AD" clId="Web-{25041E2A-0168-81CA-F944-2B6FA73CA28C}" dt="2021-02-18T17:09:25.624" v="439"/>
          <ac:spMkLst>
            <pc:docMk/>
            <pc:sldMk cId="1723185469" sldId="444"/>
            <ac:spMk id="5" creationId="{C6232D5F-2797-4299-AE92-1893AC29F031}"/>
          </ac:spMkLst>
        </pc:spChg>
      </pc:sldChg>
      <pc:sldChg chg="addSp delSp modSp del">
        <pc:chgData name="Emma Wood" userId="S::ewood@boroughgreen.onmicrosoft.com::ca9bcdbd-1492-4562-972e-31a26367928d" providerId="AD" clId="Web-{25041E2A-0168-81CA-F944-2B6FA73CA28C}" dt="2021-02-18T17:10:04.952" v="443"/>
        <pc:sldMkLst>
          <pc:docMk/>
          <pc:sldMk cId="192030838" sldId="445"/>
        </pc:sldMkLst>
        <pc:spChg chg="del">
          <ac:chgData name="Emma Wood" userId="S::ewood@boroughgreen.onmicrosoft.com::ca9bcdbd-1492-4562-972e-31a26367928d" providerId="AD" clId="Web-{25041E2A-0168-81CA-F944-2B6FA73CA28C}" dt="2021-02-18T17:08:54.983" v="437"/>
          <ac:spMkLst>
            <pc:docMk/>
            <pc:sldMk cId="192030838" sldId="445"/>
            <ac:spMk id="2" creationId="{A3BF3FE4-F6EA-5C4D-8ABC-31EA6D2AF94D}"/>
          </ac:spMkLst>
        </pc:spChg>
        <pc:spChg chg="add del mod">
          <ac:chgData name="Emma Wood" userId="S::ewood@boroughgreen.onmicrosoft.com::ca9bcdbd-1492-4562-972e-31a26367928d" providerId="AD" clId="Web-{25041E2A-0168-81CA-F944-2B6FA73CA28C}" dt="2021-02-18T17:08:59.186" v="438"/>
          <ac:spMkLst>
            <pc:docMk/>
            <pc:sldMk cId="192030838" sldId="445"/>
            <ac:spMk id="5" creationId="{46EAE36B-6421-455E-BD56-9C0ECC6297F7}"/>
          </ac:spMkLst>
        </pc:spChg>
      </pc:sldChg>
      <pc:sldChg chg="addSp delSp modSp">
        <pc:chgData name="Emma Wood" userId="S::ewood@boroughgreen.onmicrosoft.com::ca9bcdbd-1492-4562-972e-31a26367928d" providerId="AD" clId="Web-{25041E2A-0168-81CA-F944-2B6FA73CA28C}" dt="2021-02-18T17:09:50.593" v="442"/>
        <pc:sldMkLst>
          <pc:docMk/>
          <pc:sldMk cId="1806038104" sldId="446"/>
        </pc:sldMkLst>
        <pc:spChg chg="del">
          <ac:chgData name="Emma Wood" userId="S::ewood@boroughgreen.onmicrosoft.com::ca9bcdbd-1492-4562-972e-31a26367928d" providerId="AD" clId="Web-{25041E2A-0168-81CA-F944-2B6FA73CA28C}" dt="2021-02-18T17:09:42.483" v="441"/>
          <ac:spMkLst>
            <pc:docMk/>
            <pc:sldMk cId="1806038104" sldId="446"/>
            <ac:spMk id="2" creationId="{A3BF3FE4-F6EA-5C4D-8ABC-31EA6D2AF94D}"/>
          </ac:spMkLst>
        </pc:spChg>
        <pc:spChg chg="add del mod">
          <ac:chgData name="Emma Wood" userId="S::ewood@boroughgreen.onmicrosoft.com::ca9bcdbd-1492-4562-972e-31a26367928d" providerId="AD" clId="Web-{25041E2A-0168-81CA-F944-2B6FA73CA28C}" dt="2021-02-18T17:09:50.593" v="442"/>
          <ac:spMkLst>
            <pc:docMk/>
            <pc:sldMk cId="1806038104" sldId="446"/>
            <ac:spMk id="5" creationId="{20E1F483-1375-46E4-AD8D-06594D3EE74F}"/>
          </ac:spMkLst>
        </pc:spChg>
      </pc:sldChg>
      <pc:sldChg chg="addSp delSp modSp">
        <pc:chgData name="Emma Wood" userId="S::ewood@boroughgreen.onmicrosoft.com::ca9bcdbd-1492-4562-972e-31a26367928d" providerId="AD" clId="Web-{25041E2A-0168-81CA-F944-2B6FA73CA28C}" dt="2021-02-18T17:15:23.469" v="594" actId="20577"/>
        <pc:sldMkLst>
          <pc:docMk/>
          <pc:sldMk cId="3290035688" sldId="447"/>
        </pc:sldMkLst>
        <pc:spChg chg="del">
          <ac:chgData name="Emma Wood" userId="S::ewood@boroughgreen.onmicrosoft.com::ca9bcdbd-1492-4562-972e-31a26367928d" providerId="AD" clId="Web-{25041E2A-0168-81CA-F944-2B6FA73CA28C}" dt="2021-02-18T17:11:17.437" v="452"/>
          <ac:spMkLst>
            <pc:docMk/>
            <pc:sldMk cId="3290035688" sldId="447"/>
            <ac:spMk id="2" creationId="{A3BF3FE4-F6EA-5C4D-8ABC-31EA6D2AF94D}"/>
          </ac:spMkLst>
        </pc:spChg>
        <pc:spChg chg="del mod">
          <ac:chgData name="Emma Wood" userId="S::ewood@boroughgreen.onmicrosoft.com::ca9bcdbd-1492-4562-972e-31a26367928d" providerId="AD" clId="Web-{25041E2A-0168-81CA-F944-2B6FA73CA28C}" dt="2021-02-18T17:12:16.827" v="457"/>
          <ac:spMkLst>
            <pc:docMk/>
            <pc:sldMk cId="3290035688" sldId="447"/>
            <ac:spMk id="3" creationId="{AF491D1F-0097-3F4A-B04E-14B5096ADCAB}"/>
          </ac:spMkLst>
        </pc:spChg>
        <pc:spChg chg="add del mod">
          <ac:chgData name="Emma Wood" userId="S::ewood@boroughgreen.onmicrosoft.com::ca9bcdbd-1492-4562-972e-31a26367928d" providerId="AD" clId="Web-{25041E2A-0168-81CA-F944-2B6FA73CA28C}" dt="2021-02-18T17:11:21.671" v="453"/>
          <ac:spMkLst>
            <pc:docMk/>
            <pc:sldMk cId="3290035688" sldId="447"/>
            <ac:spMk id="5" creationId="{6CC2B05D-615A-4DBB-BF78-C16B9497BC26}"/>
          </ac:spMkLst>
        </pc:spChg>
        <pc:spChg chg="add mod">
          <ac:chgData name="Emma Wood" userId="S::ewood@boroughgreen.onmicrosoft.com::ca9bcdbd-1492-4562-972e-31a26367928d" providerId="AD" clId="Web-{25041E2A-0168-81CA-F944-2B6FA73CA28C}" dt="2021-02-18T17:15:23.469" v="594" actId="20577"/>
          <ac:spMkLst>
            <pc:docMk/>
            <pc:sldMk cId="3290035688" sldId="447"/>
            <ac:spMk id="7" creationId="{62215F24-F7E9-45BD-B22E-AD26A9B3DA66}"/>
          </ac:spMkLst>
        </pc:spChg>
      </pc:sldChg>
      <pc:sldChg chg="addSp delSp modSp">
        <pc:chgData name="Emma Wood" userId="S::ewood@boroughgreen.onmicrosoft.com::ca9bcdbd-1492-4562-972e-31a26367928d" providerId="AD" clId="Web-{25041E2A-0168-81CA-F944-2B6FA73CA28C}" dt="2021-02-18T17:16:37.828" v="614" actId="20577"/>
        <pc:sldMkLst>
          <pc:docMk/>
          <pc:sldMk cId="1425270934" sldId="448"/>
        </pc:sldMkLst>
        <pc:spChg chg="del">
          <ac:chgData name="Emma Wood" userId="S::ewood@boroughgreen.onmicrosoft.com::ca9bcdbd-1492-4562-972e-31a26367928d" providerId="AD" clId="Web-{25041E2A-0168-81CA-F944-2B6FA73CA28C}" dt="2021-02-18T17:13:42.906" v="506"/>
          <ac:spMkLst>
            <pc:docMk/>
            <pc:sldMk cId="1425270934" sldId="448"/>
            <ac:spMk id="2" creationId="{A3BF3FE4-F6EA-5C4D-8ABC-31EA6D2AF94D}"/>
          </ac:spMkLst>
        </pc:spChg>
        <pc:spChg chg="del">
          <ac:chgData name="Emma Wood" userId="S::ewood@boroughgreen.onmicrosoft.com::ca9bcdbd-1492-4562-972e-31a26367928d" providerId="AD" clId="Web-{25041E2A-0168-81CA-F944-2B6FA73CA28C}" dt="2021-02-18T17:16:24.484" v="608"/>
          <ac:spMkLst>
            <pc:docMk/>
            <pc:sldMk cId="1425270934" sldId="448"/>
            <ac:spMk id="3" creationId="{AF491D1F-0097-3F4A-B04E-14B5096ADCAB}"/>
          </ac:spMkLst>
        </pc:spChg>
        <pc:spChg chg="add del mod">
          <ac:chgData name="Emma Wood" userId="S::ewood@boroughgreen.onmicrosoft.com::ca9bcdbd-1492-4562-972e-31a26367928d" providerId="AD" clId="Web-{25041E2A-0168-81CA-F944-2B6FA73CA28C}" dt="2021-02-18T17:13:45.781" v="507"/>
          <ac:spMkLst>
            <pc:docMk/>
            <pc:sldMk cId="1425270934" sldId="448"/>
            <ac:spMk id="5" creationId="{022E71DF-7F5F-4040-B176-F62635141D78}"/>
          </ac:spMkLst>
        </pc:spChg>
        <pc:spChg chg="add mod">
          <ac:chgData name="Emma Wood" userId="S::ewood@boroughgreen.onmicrosoft.com::ca9bcdbd-1492-4562-972e-31a26367928d" providerId="AD" clId="Web-{25041E2A-0168-81CA-F944-2B6FA73CA28C}" dt="2021-02-18T17:16:37.828" v="614" actId="20577"/>
          <ac:spMkLst>
            <pc:docMk/>
            <pc:sldMk cId="1425270934" sldId="448"/>
            <ac:spMk id="7" creationId="{3200D5C7-6775-4EA9-93EE-B73CC832FB8D}"/>
          </ac:spMkLst>
        </pc:spChg>
      </pc:sldChg>
      <pc:sldChg chg="del">
        <pc:chgData name="Emma Wood" userId="S::ewood@boroughgreen.onmicrosoft.com::ca9bcdbd-1492-4562-972e-31a26367928d" providerId="AD" clId="Web-{25041E2A-0168-81CA-F944-2B6FA73CA28C}" dt="2021-02-18T17:13:31.937" v="505"/>
        <pc:sldMkLst>
          <pc:docMk/>
          <pc:sldMk cId="1700766820" sldId="449"/>
        </pc:sldMkLst>
      </pc:sldChg>
      <pc:sldChg chg="del">
        <pc:chgData name="Emma Wood" userId="S::ewood@boroughgreen.onmicrosoft.com::ca9bcdbd-1492-4562-972e-31a26367928d" providerId="AD" clId="Web-{25041E2A-0168-81CA-F944-2B6FA73CA28C}" dt="2021-02-18T17:13:27.859" v="504"/>
        <pc:sldMkLst>
          <pc:docMk/>
          <pc:sldMk cId="1012604020" sldId="450"/>
        </pc:sldMkLst>
      </pc:sldChg>
      <pc:sldChg chg="del">
        <pc:chgData name="Emma Wood" userId="S::ewood@boroughgreen.onmicrosoft.com::ca9bcdbd-1492-4562-972e-31a26367928d" providerId="AD" clId="Web-{25041E2A-0168-81CA-F944-2B6FA73CA28C}" dt="2021-02-18T17:13:23.328" v="503"/>
        <pc:sldMkLst>
          <pc:docMk/>
          <pc:sldMk cId="1142408777" sldId="451"/>
        </pc:sldMkLst>
      </pc:sldChg>
      <pc:sldChg chg="del">
        <pc:chgData name="Emma Wood" userId="S::ewood@boroughgreen.onmicrosoft.com::ca9bcdbd-1492-4562-972e-31a26367928d" providerId="AD" clId="Web-{25041E2A-0168-81CA-F944-2B6FA73CA28C}" dt="2021-02-18T17:13:21.937" v="502"/>
        <pc:sldMkLst>
          <pc:docMk/>
          <pc:sldMk cId="3476753546" sldId="452"/>
        </pc:sldMkLst>
      </pc:sldChg>
      <pc:sldChg chg="addSp delSp modSp">
        <pc:chgData name="Emma Wood" userId="S::ewood@boroughgreen.onmicrosoft.com::ca9bcdbd-1492-4562-972e-31a26367928d" providerId="AD" clId="Web-{25041E2A-0168-81CA-F944-2B6FA73CA28C}" dt="2021-02-18T17:14:57.984" v="570" actId="20577"/>
        <pc:sldMkLst>
          <pc:docMk/>
          <pc:sldMk cId="3257694660" sldId="453"/>
        </pc:sldMkLst>
        <pc:spChg chg="del">
          <ac:chgData name="Emma Wood" userId="S::ewood@boroughgreen.onmicrosoft.com::ca9bcdbd-1492-4562-972e-31a26367928d" providerId="AD" clId="Web-{25041E2A-0168-81CA-F944-2B6FA73CA28C}" dt="2021-02-18T17:13:51.953" v="508"/>
          <ac:spMkLst>
            <pc:docMk/>
            <pc:sldMk cId="3257694660" sldId="453"/>
            <ac:spMk id="2" creationId="{A3BF3FE4-F6EA-5C4D-8ABC-31EA6D2AF94D}"/>
          </ac:spMkLst>
        </pc:spChg>
        <pc:spChg chg="del">
          <ac:chgData name="Emma Wood" userId="S::ewood@boroughgreen.onmicrosoft.com::ca9bcdbd-1492-4562-972e-31a26367928d" providerId="AD" clId="Web-{25041E2A-0168-81CA-F944-2B6FA73CA28C}" dt="2021-02-18T17:14:03.984" v="510"/>
          <ac:spMkLst>
            <pc:docMk/>
            <pc:sldMk cId="3257694660" sldId="453"/>
            <ac:spMk id="3" creationId="{AF491D1F-0097-3F4A-B04E-14B5096ADCAB}"/>
          </ac:spMkLst>
        </pc:spChg>
        <pc:spChg chg="add del mod">
          <ac:chgData name="Emma Wood" userId="S::ewood@boroughgreen.onmicrosoft.com::ca9bcdbd-1492-4562-972e-31a26367928d" providerId="AD" clId="Web-{25041E2A-0168-81CA-F944-2B6FA73CA28C}" dt="2021-02-18T17:13:55.265" v="509"/>
          <ac:spMkLst>
            <pc:docMk/>
            <pc:sldMk cId="3257694660" sldId="453"/>
            <ac:spMk id="5" creationId="{2177F6A9-6F7B-480D-932A-B249B5156ED7}"/>
          </ac:spMkLst>
        </pc:spChg>
        <pc:spChg chg="add mod">
          <ac:chgData name="Emma Wood" userId="S::ewood@boroughgreen.onmicrosoft.com::ca9bcdbd-1492-4562-972e-31a26367928d" providerId="AD" clId="Web-{25041E2A-0168-81CA-F944-2B6FA73CA28C}" dt="2021-02-18T17:14:57.984" v="570" actId="20577"/>
          <ac:spMkLst>
            <pc:docMk/>
            <pc:sldMk cId="3257694660" sldId="453"/>
            <ac:spMk id="7" creationId="{8D9B32CE-9430-4EAE-9CD7-B95246155AD6}"/>
          </ac:spMkLst>
        </pc:spChg>
      </pc:sldChg>
      <pc:sldChg chg="addSp delSp modSp">
        <pc:chgData name="Emma Wood" userId="S::ewood@boroughgreen.onmicrosoft.com::ca9bcdbd-1492-4562-972e-31a26367928d" providerId="AD" clId="Web-{25041E2A-0168-81CA-F944-2B6FA73CA28C}" dt="2021-02-18T17:16:17.234" v="607" actId="1076"/>
        <pc:sldMkLst>
          <pc:docMk/>
          <pc:sldMk cId="2366119713" sldId="454"/>
        </pc:sldMkLst>
        <pc:spChg chg="del">
          <ac:chgData name="Emma Wood" userId="S::ewood@boroughgreen.onmicrosoft.com::ca9bcdbd-1492-4562-972e-31a26367928d" providerId="AD" clId="Web-{25041E2A-0168-81CA-F944-2B6FA73CA28C}" dt="2021-02-18T17:15:49.125" v="598"/>
          <ac:spMkLst>
            <pc:docMk/>
            <pc:sldMk cId="2366119713" sldId="454"/>
            <ac:spMk id="2" creationId="{A3BF3FE4-F6EA-5C4D-8ABC-31EA6D2AF94D}"/>
          </ac:spMkLst>
        </pc:spChg>
        <pc:spChg chg="del">
          <ac:chgData name="Emma Wood" userId="S::ewood@boroughgreen.onmicrosoft.com::ca9bcdbd-1492-4562-972e-31a26367928d" providerId="AD" clId="Web-{25041E2A-0168-81CA-F944-2B6FA73CA28C}" dt="2021-02-18T17:16:04.094" v="600"/>
          <ac:spMkLst>
            <pc:docMk/>
            <pc:sldMk cId="2366119713" sldId="454"/>
            <ac:spMk id="3" creationId="{AF491D1F-0097-3F4A-B04E-14B5096ADCAB}"/>
          </ac:spMkLst>
        </pc:spChg>
        <pc:spChg chg="add del mod">
          <ac:chgData name="Emma Wood" userId="S::ewood@boroughgreen.onmicrosoft.com::ca9bcdbd-1492-4562-972e-31a26367928d" providerId="AD" clId="Web-{25041E2A-0168-81CA-F944-2B6FA73CA28C}" dt="2021-02-18T17:15:53.844" v="599"/>
          <ac:spMkLst>
            <pc:docMk/>
            <pc:sldMk cId="2366119713" sldId="454"/>
            <ac:spMk id="5" creationId="{70536B31-CA0E-47CF-9746-5D65719D9F85}"/>
          </ac:spMkLst>
        </pc:spChg>
        <pc:spChg chg="add mod">
          <ac:chgData name="Emma Wood" userId="S::ewood@boroughgreen.onmicrosoft.com::ca9bcdbd-1492-4562-972e-31a26367928d" providerId="AD" clId="Web-{25041E2A-0168-81CA-F944-2B6FA73CA28C}" dt="2021-02-18T17:16:17.234" v="607" actId="1076"/>
          <ac:spMkLst>
            <pc:docMk/>
            <pc:sldMk cId="2366119713" sldId="454"/>
            <ac:spMk id="7" creationId="{E8A46AD6-B488-4928-9907-C9AB9E8762CA}"/>
          </ac:spMkLst>
        </pc:spChg>
      </pc:sldChg>
      <pc:sldChg chg="del">
        <pc:chgData name="Emma Wood" userId="S::ewood@boroughgreen.onmicrosoft.com::ca9bcdbd-1492-4562-972e-31a26367928d" providerId="AD" clId="Web-{25041E2A-0168-81CA-F944-2B6FA73CA28C}" dt="2021-02-18T17:15:43.906" v="597"/>
        <pc:sldMkLst>
          <pc:docMk/>
          <pc:sldMk cId="187570477" sldId="455"/>
        </pc:sldMkLst>
      </pc:sldChg>
      <pc:sldChg chg="del">
        <pc:chgData name="Emma Wood" userId="S::ewood@boroughgreen.onmicrosoft.com::ca9bcdbd-1492-4562-972e-31a26367928d" providerId="AD" clId="Web-{25041E2A-0168-81CA-F944-2B6FA73CA28C}" dt="2021-02-18T17:15:36.125" v="596"/>
        <pc:sldMkLst>
          <pc:docMk/>
          <pc:sldMk cId="2178621919" sldId="456"/>
        </pc:sldMkLst>
      </pc:sldChg>
      <pc:sldChg chg="del">
        <pc:chgData name="Emma Wood" userId="S::ewood@boroughgreen.onmicrosoft.com::ca9bcdbd-1492-4562-972e-31a26367928d" providerId="AD" clId="Web-{25041E2A-0168-81CA-F944-2B6FA73CA28C}" dt="2021-02-18T17:15:33.844" v="595"/>
        <pc:sldMkLst>
          <pc:docMk/>
          <pc:sldMk cId="4178338877" sldId="457"/>
        </pc:sldMkLst>
      </pc:sldChg>
      <pc:sldChg chg="addSp delSp modSp del">
        <pc:chgData name="Emma Wood" userId="S::ewood@boroughgreen.onmicrosoft.com::ca9bcdbd-1492-4562-972e-31a26367928d" providerId="AD" clId="Web-{25041E2A-0168-81CA-F944-2B6FA73CA28C}" dt="2021-02-18T17:17:57.688" v="632"/>
        <pc:sldMkLst>
          <pc:docMk/>
          <pc:sldMk cId="1859590482" sldId="458"/>
        </pc:sldMkLst>
        <pc:spChg chg="del mod">
          <ac:chgData name="Emma Wood" userId="S::ewood@boroughgreen.onmicrosoft.com::ca9bcdbd-1492-4562-972e-31a26367928d" providerId="AD" clId="Web-{25041E2A-0168-81CA-F944-2B6FA73CA28C}" dt="2021-02-18T17:17:26.906" v="630"/>
          <ac:spMkLst>
            <pc:docMk/>
            <pc:sldMk cId="1859590482" sldId="458"/>
            <ac:spMk id="2" creationId="{A3BF3FE4-F6EA-5C4D-8ABC-31EA6D2AF94D}"/>
          </ac:spMkLst>
        </pc:spChg>
        <pc:spChg chg="add del mod">
          <ac:chgData name="Emma Wood" userId="S::ewood@boroughgreen.onmicrosoft.com::ca9bcdbd-1492-4562-972e-31a26367928d" providerId="AD" clId="Web-{25041E2A-0168-81CA-F944-2B6FA73CA28C}" dt="2021-02-18T17:17:29.735" v="631"/>
          <ac:spMkLst>
            <pc:docMk/>
            <pc:sldMk cId="1859590482" sldId="458"/>
            <ac:spMk id="6" creationId="{6B25DA28-4BFD-402C-8C8D-57A7748DB098}"/>
          </ac:spMkLst>
        </pc:spChg>
      </pc:sldChg>
      <pc:sldChg chg="del">
        <pc:chgData name="Emma Wood" userId="S::ewood@boroughgreen.onmicrosoft.com::ca9bcdbd-1492-4562-972e-31a26367928d" providerId="AD" clId="Web-{25041E2A-0168-81CA-F944-2B6FA73CA28C}" dt="2021-02-18T17:18:00.938" v="633"/>
        <pc:sldMkLst>
          <pc:docMk/>
          <pc:sldMk cId="2122731434" sldId="459"/>
        </pc:sldMkLst>
      </pc:sldChg>
      <pc:sldChg chg="delSp modSp">
        <pc:chgData name="Emma Wood" userId="S::ewood@boroughgreen.onmicrosoft.com::ca9bcdbd-1492-4562-972e-31a26367928d" providerId="AD" clId="Web-{25041E2A-0168-81CA-F944-2B6FA73CA28C}" dt="2021-02-18T17:22:42.971" v="844" actId="20577"/>
        <pc:sldMkLst>
          <pc:docMk/>
          <pc:sldMk cId="2769624835" sldId="460"/>
        </pc:sldMkLst>
        <pc:spChg chg="del mod">
          <ac:chgData name="Emma Wood" userId="S::ewood@boroughgreen.onmicrosoft.com::ca9bcdbd-1492-4562-972e-31a26367928d" providerId="AD" clId="Web-{25041E2A-0168-81CA-F944-2B6FA73CA28C}" dt="2021-02-18T17:21:04.001" v="751"/>
          <ac:spMkLst>
            <pc:docMk/>
            <pc:sldMk cId="2769624835" sldId="460"/>
            <ac:spMk id="2" creationId="{A3BF3FE4-F6EA-5C4D-8ABC-31EA6D2AF94D}"/>
          </ac:spMkLst>
        </pc:spChg>
        <pc:spChg chg="mod">
          <ac:chgData name="Emma Wood" userId="S::ewood@boroughgreen.onmicrosoft.com::ca9bcdbd-1492-4562-972e-31a26367928d" providerId="AD" clId="Web-{25041E2A-0168-81CA-F944-2B6FA73CA28C}" dt="2021-02-18T17:22:42.971" v="844" actId="20577"/>
          <ac:spMkLst>
            <pc:docMk/>
            <pc:sldMk cId="2769624835" sldId="460"/>
            <ac:spMk id="3" creationId="{AF491D1F-0097-3F4A-B04E-14B5096ADCAB}"/>
          </ac:spMkLst>
        </pc:spChg>
      </pc:sldChg>
      <pc:sldChg chg="addSp delSp modSp">
        <pc:chgData name="Emma Wood" userId="S::ewood@boroughgreen.onmicrosoft.com::ca9bcdbd-1492-4562-972e-31a26367928d" providerId="AD" clId="Web-{25041E2A-0168-81CA-F944-2B6FA73CA28C}" dt="2021-02-18T17:29:27.410" v="860" actId="20577"/>
        <pc:sldMkLst>
          <pc:docMk/>
          <pc:sldMk cId="1300077200" sldId="461"/>
        </pc:sldMkLst>
        <pc:spChg chg="del">
          <ac:chgData name="Emma Wood" userId="S::ewood@boroughgreen.onmicrosoft.com::ca9bcdbd-1492-4562-972e-31a26367928d" providerId="AD" clId="Web-{25041E2A-0168-81CA-F944-2B6FA73CA28C}" dt="2021-02-18T17:28:24.706" v="845"/>
          <ac:spMkLst>
            <pc:docMk/>
            <pc:sldMk cId="1300077200" sldId="461"/>
            <ac:spMk id="2" creationId="{A3BF3FE4-F6EA-5C4D-8ABC-31EA6D2AF94D}"/>
          </ac:spMkLst>
        </pc:spChg>
        <pc:spChg chg="mod">
          <ac:chgData name="Emma Wood" userId="S::ewood@boroughgreen.onmicrosoft.com::ca9bcdbd-1492-4562-972e-31a26367928d" providerId="AD" clId="Web-{25041E2A-0168-81CA-F944-2B6FA73CA28C}" dt="2021-02-18T17:29:27.410" v="860" actId="20577"/>
          <ac:spMkLst>
            <pc:docMk/>
            <pc:sldMk cId="1300077200" sldId="461"/>
            <ac:spMk id="3" creationId="{AF491D1F-0097-3F4A-B04E-14B5096ADCAB}"/>
          </ac:spMkLst>
        </pc:spChg>
        <pc:spChg chg="add del mod">
          <ac:chgData name="Emma Wood" userId="S::ewood@boroughgreen.onmicrosoft.com::ca9bcdbd-1492-4562-972e-31a26367928d" providerId="AD" clId="Web-{25041E2A-0168-81CA-F944-2B6FA73CA28C}" dt="2021-02-18T17:28:27.675" v="846"/>
          <ac:spMkLst>
            <pc:docMk/>
            <pc:sldMk cId="1300077200" sldId="461"/>
            <ac:spMk id="5" creationId="{8B29E4C6-4326-4C52-8EC4-0478480F4370}"/>
          </ac:spMkLst>
        </pc:spChg>
        <pc:spChg chg="mod">
          <ac:chgData name="Emma Wood" userId="S::ewood@boroughgreen.onmicrosoft.com::ca9bcdbd-1492-4562-972e-31a26367928d" providerId="AD" clId="Web-{25041E2A-0168-81CA-F944-2B6FA73CA28C}" dt="2021-02-18T17:29:19.957" v="857" actId="1076"/>
          <ac:spMkLst>
            <pc:docMk/>
            <pc:sldMk cId="1300077200" sldId="461"/>
            <ac:spMk id="9" creationId="{93B3C1D8-6C13-214A-BC76-772E543A049D}"/>
          </ac:spMkLst>
        </pc:spChg>
        <pc:spChg chg="mod">
          <ac:chgData name="Emma Wood" userId="S::ewood@boroughgreen.onmicrosoft.com::ca9bcdbd-1492-4562-972e-31a26367928d" providerId="AD" clId="Web-{25041E2A-0168-81CA-F944-2B6FA73CA28C}" dt="2021-02-18T17:29:20.426" v="858" actId="1076"/>
          <ac:spMkLst>
            <pc:docMk/>
            <pc:sldMk cId="1300077200" sldId="461"/>
            <ac:spMk id="10" creationId="{E9E08370-EBF3-4345-AD00-BEF95D060664}"/>
          </ac:spMkLst>
        </pc:spChg>
        <pc:spChg chg="mod">
          <ac:chgData name="Emma Wood" userId="S::ewood@boroughgreen.onmicrosoft.com::ca9bcdbd-1492-4562-972e-31a26367928d" providerId="AD" clId="Web-{25041E2A-0168-81CA-F944-2B6FA73CA28C}" dt="2021-02-18T17:29:23.769" v="859" actId="1076"/>
          <ac:spMkLst>
            <pc:docMk/>
            <pc:sldMk cId="1300077200" sldId="461"/>
            <ac:spMk id="11" creationId="{EAC21FE0-451F-0E47-AB88-5BC20EDE717F}"/>
          </ac:spMkLst>
        </pc:spChg>
        <pc:spChg chg="mod">
          <ac:chgData name="Emma Wood" userId="S::ewood@boroughgreen.onmicrosoft.com::ca9bcdbd-1492-4562-972e-31a26367928d" providerId="AD" clId="Web-{25041E2A-0168-81CA-F944-2B6FA73CA28C}" dt="2021-02-18T17:29:14.394" v="856" actId="1076"/>
          <ac:spMkLst>
            <pc:docMk/>
            <pc:sldMk cId="1300077200" sldId="461"/>
            <ac:spMk id="15" creationId="{887A73B6-3F18-3D40-B92C-2C99A1331A3D}"/>
          </ac:spMkLst>
        </pc:spChg>
      </pc:sldChg>
      <pc:sldChg chg="addSp delSp modSp">
        <pc:chgData name="Emma Wood" userId="S::ewood@boroughgreen.onmicrosoft.com::ca9bcdbd-1492-4562-972e-31a26367928d" providerId="AD" clId="Web-{25041E2A-0168-81CA-F944-2B6FA73CA28C}" dt="2021-02-18T17:19:57.219" v="733" actId="20577"/>
        <pc:sldMkLst>
          <pc:docMk/>
          <pc:sldMk cId="2903708319" sldId="462"/>
        </pc:sldMkLst>
        <pc:spChg chg="del">
          <ac:chgData name="Emma Wood" userId="S::ewood@boroughgreen.onmicrosoft.com::ca9bcdbd-1492-4562-972e-31a26367928d" providerId="AD" clId="Web-{25041E2A-0168-81CA-F944-2B6FA73CA28C}" dt="2021-02-18T17:18:18.563" v="634"/>
          <ac:spMkLst>
            <pc:docMk/>
            <pc:sldMk cId="2903708319" sldId="462"/>
            <ac:spMk id="2" creationId="{A3BF3FE4-F6EA-5C4D-8ABC-31EA6D2AF94D}"/>
          </ac:spMkLst>
        </pc:spChg>
        <pc:spChg chg="mod">
          <ac:chgData name="Emma Wood" userId="S::ewood@boroughgreen.onmicrosoft.com::ca9bcdbd-1492-4562-972e-31a26367928d" providerId="AD" clId="Web-{25041E2A-0168-81CA-F944-2B6FA73CA28C}" dt="2021-02-18T17:19:57.219" v="733" actId="20577"/>
          <ac:spMkLst>
            <pc:docMk/>
            <pc:sldMk cId="2903708319" sldId="462"/>
            <ac:spMk id="3" creationId="{AF491D1F-0097-3F4A-B04E-14B5096ADCAB}"/>
          </ac:spMkLst>
        </pc:spChg>
        <pc:spChg chg="add del mod">
          <ac:chgData name="Emma Wood" userId="S::ewood@boroughgreen.onmicrosoft.com::ca9bcdbd-1492-4562-972e-31a26367928d" providerId="AD" clId="Web-{25041E2A-0168-81CA-F944-2B6FA73CA28C}" dt="2021-02-18T17:18:21.110" v="635"/>
          <ac:spMkLst>
            <pc:docMk/>
            <pc:sldMk cId="2903708319" sldId="462"/>
            <ac:spMk id="5" creationId="{0F4F0E25-ACDC-4DD9-A7D2-1CF45238E47D}"/>
          </ac:spMkLst>
        </pc:spChg>
      </pc:sldChg>
      <pc:sldChg chg="delSp modSp">
        <pc:chgData name="Emma Wood" userId="S::ewood@boroughgreen.onmicrosoft.com::ca9bcdbd-1492-4562-972e-31a26367928d" providerId="AD" clId="Web-{25041E2A-0168-81CA-F944-2B6FA73CA28C}" dt="2021-02-18T17:20:33.641" v="746" actId="1076"/>
        <pc:sldMkLst>
          <pc:docMk/>
          <pc:sldMk cId="2964497527" sldId="463"/>
        </pc:sldMkLst>
        <pc:spChg chg="del mod">
          <ac:chgData name="Emma Wood" userId="S::ewood@boroughgreen.onmicrosoft.com::ca9bcdbd-1492-4562-972e-31a26367928d" providerId="AD" clId="Web-{25041E2A-0168-81CA-F944-2B6FA73CA28C}" dt="2021-02-18T17:20:16.219" v="738"/>
          <ac:spMkLst>
            <pc:docMk/>
            <pc:sldMk cId="2964497527" sldId="463"/>
            <ac:spMk id="2" creationId="{A3BF3FE4-F6EA-5C4D-8ABC-31EA6D2AF94D}"/>
          </ac:spMkLst>
        </pc:spChg>
        <pc:spChg chg="mod">
          <ac:chgData name="Emma Wood" userId="S::ewood@boroughgreen.onmicrosoft.com::ca9bcdbd-1492-4562-972e-31a26367928d" providerId="AD" clId="Web-{25041E2A-0168-81CA-F944-2B6FA73CA28C}" dt="2021-02-18T17:20:33.641" v="746" actId="1076"/>
          <ac:spMkLst>
            <pc:docMk/>
            <pc:sldMk cId="2964497527" sldId="463"/>
            <ac:spMk id="3" creationId="{AF491D1F-0097-3F4A-B04E-14B5096ADCAB}"/>
          </ac:spMkLst>
        </pc:spChg>
      </pc:sldChg>
      <pc:sldChg chg="del">
        <pc:chgData name="Emma Wood" userId="S::ewood@boroughgreen.onmicrosoft.com::ca9bcdbd-1492-4562-972e-31a26367928d" providerId="AD" clId="Web-{25041E2A-0168-81CA-F944-2B6FA73CA28C}" dt="2021-02-18T17:20:09.532" v="736"/>
        <pc:sldMkLst>
          <pc:docMk/>
          <pc:sldMk cId="373849218" sldId="464"/>
        </pc:sldMkLst>
      </pc:sldChg>
      <pc:sldChg chg="del">
        <pc:chgData name="Emma Wood" userId="S::ewood@boroughgreen.onmicrosoft.com::ca9bcdbd-1492-4562-972e-31a26367928d" providerId="AD" clId="Web-{25041E2A-0168-81CA-F944-2B6FA73CA28C}" dt="2021-02-18T17:20:04.813" v="735"/>
        <pc:sldMkLst>
          <pc:docMk/>
          <pc:sldMk cId="842364402" sldId="465"/>
        </pc:sldMkLst>
      </pc:sldChg>
      <pc:sldChg chg="del">
        <pc:chgData name="Emma Wood" userId="S::ewood@boroughgreen.onmicrosoft.com::ca9bcdbd-1492-4562-972e-31a26367928d" providerId="AD" clId="Web-{25041E2A-0168-81CA-F944-2B6FA73CA28C}" dt="2021-02-18T17:20:03.063" v="734"/>
        <pc:sldMkLst>
          <pc:docMk/>
          <pc:sldMk cId="2028987760" sldId="466"/>
        </pc:sldMkLst>
      </pc:sldChg>
      <pc:sldChg chg="del">
        <pc:chgData name="Emma Wood" userId="S::ewood@boroughgreen.onmicrosoft.com::ca9bcdbd-1492-4562-972e-31a26367928d" providerId="AD" clId="Web-{25041E2A-0168-81CA-F944-2B6FA73CA28C}" dt="2021-02-18T17:20:40.563" v="747"/>
        <pc:sldMkLst>
          <pc:docMk/>
          <pc:sldMk cId="3900191007" sldId="467"/>
        </pc:sldMkLst>
      </pc:sldChg>
      <pc:sldChg chg="del">
        <pc:chgData name="Emma Wood" userId="S::ewood@boroughgreen.onmicrosoft.com::ca9bcdbd-1492-4562-972e-31a26367928d" providerId="AD" clId="Web-{25041E2A-0168-81CA-F944-2B6FA73CA28C}" dt="2021-02-18T17:20:45.860" v="748"/>
        <pc:sldMkLst>
          <pc:docMk/>
          <pc:sldMk cId="700260693" sldId="468"/>
        </pc:sldMkLst>
      </pc:sldChg>
      <pc:sldChg chg="addSp delSp modSp">
        <pc:chgData name="Emma Wood" userId="S::ewood@boroughgreen.onmicrosoft.com::ca9bcdbd-1492-4562-972e-31a26367928d" providerId="AD" clId="Web-{25041E2A-0168-81CA-F944-2B6FA73CA28C}" dt="2021-02-18T17:31:16.285" v="865"/>
        <pc:sldMkLst>
          <pc:docMk/>
          <pc:sldMk cId="3637327859" sldId="469"/>
        </pc:sldMkLst>
        <pc:spChg chg="del">
          <ac:chgData name="Emma Wood" userId="S::ewood@boroughgreen.onmicrosoft.com::ca9bcdbd-1492-4562-972e-31a26367928d" providerId="AD" clId="Web-{25041E2A-0168-81CA-F944-2B6FA73CA28C}" dt="2021-02-18T17:31:12.910" v="864"/>
          <ac:spMkLst>
            <pc:docMk/>
            <pc:sldMk cId="3637327859" sldId="469"/>
            <ac:spMk id="2" creationId="{A3BF3FE4-F6EA-5C4D-8ABC-31EA6D2AF94D}"/>
          </ac:spMkLst>
        </pc:spChg>
        <pc:spChg chg="add del mod">
          <ac:chgData name="Emma Wood" userId="S::ewood@boroughgreen.onmicrosoft.com::ca9bcdbd-1492-4562-972e-31a26367928d" providerId="AD" clId="Web-{25041E2A-0168-81CA-F944-2B6FA73CA28C}" dt="2021-02-18T17:31:16.285" v="865"/>
          <ac:spMkLst>
            <pc:docMk/>
            <pc:sldMk cId="3637327859" sldId="469"/>
            <ac:spMk id="5" creationId="{A06B5B9E-E12D-4446-B8F3-F06DD55F6DAD}"/>
          </ac:spMkLst>
        </pc:spChg>
      </pc:sldChg>
      <pc:sldChg chg="addSp delSp modSp del">
        <pc:chgData name="Emma Wood" userId="S::ewood@boroughgreen.onmicrosoft.com::ca9bcdbd-1492-4562-972e-31a26367928d" providerId="AD" clId="Web-{25041E2A-0168-81CA-F944-2B6FA73CA28C}" dt="2021-02-18T17:10:21.655" v="446"/>
        <pc:sldMkLst>
          <pc:docMk/>
          <pc:sldMk cId="1471945826" sldId="470"/>
        </pc:sldMkLst>
        <pc:spChg chg="del">
          <ac:chgData name="Emma Wood" userId="S::ewood@boroughgreen.onmicrosoft.com::ca9bcdbd-1492-4562-972e-31a26367928d" providerId="AD" clId="Web-{25041E2A-0168-81CA-F944-2B6FA73CA28C}" dt="2021-02-18T17:10:10.671" v="444"/>
          <ac:spMkLst>
            <pc:docMk/>
            <pc:sldMk cId="1471945826" sldId="470"/>
            <ac:spMk id="2" creationId="{A3BF3FE4-F6EA-5C4D-8ABC-31EA6D2AF94D}"/>
          </ac:spMkLst>
        </pc:spChg>
        <pc:spChg chg="add del mod">
          <ac:chgData name="Emma Wood" userId="S::ewood@boroughgreen.onmicrosoft.com::ca9bcdbd-1492-4562-972e-31a26367928d" providerId="AD" clId="Web-{25041E2A-0168-81CA-F944-2B6FA73CA28C}" dt="2021-02-18T17:10:14.811" v="445"/>
          <ac:spMkLst>
            <pc:docMk/>
            <pc:sldMk cId="1471945826" sldId="470"/>
            <ac:spMk id="5" creationId="{6D46A04C-57EF-4CBA-B0FB-E5F25401A365}"/>
          </ac:spMkLst>
        </pc:spChg>
      </pc:sldChg>
      <pc:sldChg chg="addSp delSp modSp">
        <pc:chgData name="Emma Wood" userId="S::ewood@boroughgreen.onmicrosoft.com::ca9bcdbd-1492-4562-972e-31a26367928d" providerId="AD" clId="Web-{25041E2A-0168-81CA-F944-2B6FA73CA28C}" dt="2021-02-18T17:16:58.719" v="624" actId="1076"/>
        <pc:sldMkLst>
          <pc:docMk/>
          <pc:sldMk cId="2379325966" sldId="471"/>
        </pc:sldMkLst>
        <pc:spChg chg="del">
          <ac:chgData name="Emma Wood" userId="S::ewood@boroughgreen.onmicrosoft.com::ca9bcdbd-1492-4562-972e-31a26367928d" providerId="AD" clId="Web-{25041E2A-0168-81CA-F944-2B6FA73CA28C}" dt="2021-02-18T17:16:44.609" v="615"/>
          <ac:spMkLst>
            <pc:docMk/>
            <pc:sldMk cId="2379325966" sldId="471"/>
            <ac:spMk id="2" creationId="{A3BF3FE4-F6EA-5C4D-8ABC-31EA6D2AF94D}"/>
          </ac:spMkLst>
        </pc:spChg>
        <pc:spChg chg="del">
          <ac:chgData name="Emma Wood" userId="S::ewood@boroughgreen.onmicrosoft.com::ca9bcdbd-1492-4562-972e-31a26367928d" providerId="AD" clId="Web-{25041E2A-0168-81CA-F944-2B6FA73CA28C}" dt="2021-02-18T17:16:49.281" v="617"/>
          <ac:spMkLst>
            <pc:docMk/>
            <pc:sldMk cId="2379325966" sldId="471"/>
            <ac:spMk id="3" creationId="{AF491D1F-0097-3F4A-B04E-14B5096ADCAB}"/>
          </ac:spMkLst>
        </pc:spChg>
        <pc:spChg chg="add del mod">
          <ac:chgData name="Emma Wood" userId="S::ewood@boroughgreen.onmicrosoft.com::ca9bcdbd-1492-4562-972e-31a26367928d" providerId="AD" clId="Web-{25041E2A-0168-81CA-F944-2B6FA73CA28C}" dt="2021-02-18T17:16:47.172" v="616"/>
          <ac:spMkLst>
            <pc:docMk/>
            <pc:sldMk cId="2379325966" sldId="471"/>
            <ac:spMk id="5" creationId="{2DF0945A-F422-4D49-9252-F5C6CD966D69}"/>
          </ac:spMkLst>
        </pc:spChg>
        <pc:spChg chg="add mod">
          <ac:chgData name="Emma Wood" userId="S::ewood@boroughgreen.onmicrosoft.com::ca9bcdbd-1492-4562-972e-31a26367928d" providerId="AD" clId="Web-{25041E2A-0168-81CA-F944-2B6FA73CA28C}" dt="2021-02-18T17:16:58.719" v="624" actId="1076"/>
          <ac:spMkLst>
            <pc:docMk/>
            <pc:sldMk cId="2379325966" sldId="471"/>
            <ac:spMk id="7" creationId="{B69F68CB-5BD3-466E-8C7C-90A6EDCA8148}"/>
          </ac:spMkLst>
        </pc:spChg>
      </pc:sldChg>
      <pc:sldChg chg="del">
        <pc:chgData name="Emma Wood" userId="S::ewood@boroughgreen.onmicrosoft.com::ca9bcdbd-1492-4562-972e-31a26367928d" providerId="AD" clId="Web-{25041E2A-0168-81CA-F944-2B6FA73CA28C}" dt="2021-02-18T17:11:07.358" v="451"/>
        <pc:sldMkLst>
          <pc:docMk/>
          <pc:sldMk cId="2966361863" sldId="472"/>
        </pc:sldMkLst>
      </pc:sldChg>
      <pc:sldChg chg="addSp delSp modSp">
        <pc:chgData name="Emma Wood" userId="S::ewood@boroughgreen.onmicrosoft.com::ca9bcdbd-1492-4562-972e-31a26367928d" providerId="AD" clId="Web-{25041E2A-0168-81CA-F944-2B6FA73CA28C}" dt="2021-02-18T17:10:41.077" v="450"/>
        <pc:sldMkLst>
          <pc:docMk/>
          <pc:sldMk cId="1912950250" sldId="473"/>
        </pc:sldMkLst>
        <pc:spChg chg="del">
          <ac:chgData name="Emma Wood" userId="S::ewood@boroughgreen.onmicrosoft.com::ca9bcdbd-1492-4562-972e-31a26367928d" providerId="AD" clId="Web-{25041E2A-0168-81CA-F944-2B6FA73CA28C}" dt="2021-02-18T17:10:36.218" v="449"/>
          <ac:spMkLst>
            <pc:docMk/>
            <pc:sldMk cId="1912950250" sldId="473"/>
            <ac:spMk id="2" creationId="{A3BF3FE4-F6EA-5C4D-8ABC-31EA6D2AF94D}"/>
          </ac:spMkLst>
        </pc:spChg>
        <pc:spChg chg="add del mod">
          <ac:chgData name="Emma Wood" userId="S::ewood@boroughgreen.onmicrosoft.com::ca9bcdbd-1492-4562-972e-31a26367928d" providerId="AD" clId="Web-{25041E2A-0168-81CA-F944-2B6FA73CA28C}" dt="2021-02-18T17:10:41.077" v="450"/>
          <ac:spMkLst>
            <pc:docMk/>
            <pc:sldMk cId="1912950250" sldId="473"/>
            <ac:spMk id="5" creationId="{B499BDF1-9F2B-45B5-B6B2-D51AF03B69F0}"/>
          </ac:spMkLst>
        </pc:spChg>
      </pc:sldChg>
      <pc:sldChg chg="del">
        <pc:chgData name="Emma Wood" userId="S::ewood@boroughgreen.onmicrosoft.com::ca9bcdbd-1492-4562-972e-31a26367928d" providerId="AD" clId="Web-{25041E2A-0168-81CA-F944-2B6FA73CA28C}" dt="2021-02-18T17:10:32.405" v="448"/>
        <pc:sldMkLst>
          <pc:docMk/>
          <pc:sldMk cId="3279608788" sldId="474"/>
        </pc:sldMkLst>
      </pc:sldChg>
      <pc:sldChg chg="del">
        <pc:chgData name="Emma Wood" userId="S::ewood@boroughgreen.onmicrosoft.com::ca9bcdbd-1492-4562-972e-31a26367928d" providerId="AD" clId="Web-{25041E2A-0168-81CA-F944-2B6FA73CA28C}" dt="2021-02-18T17:10:31.186" v="447"/>
        <pc:sldMkLst>
          <pc:docMk/>
          <pc:sldMk cId="3704191231" sldId="475"/>
        </pc:sldMkLst>
      </pc:sldChg>
    </pc:docChg>
  </pc:docChgLst>
  <pc:docChgLst>
    <pc:chgData name="Emma Wood" userId="S::ewood@boroughgreen.onmicrosoft.com::ca9bcdbd-1492-4562-972e-31a26367928d" providerId="AD" clId="Web-{087CD09B-86D9-2AF7-C003-652A54259F0C}"/>
    <pc:docChg chg="delSld modSld">
      <pc:chgData name="Emma Wood" userId="S::ewood@boroughgreen.onmicrosoft.com::ca9bcdbd-1492-4562-972e-31a26367928d" providerId="AD" clId="Web-{087CD09B-86D9-2AF7-C003-652A54259F0C}" dt="2021-02-19T13:13:34.537" v="12" actId="1076"/>
      <pc:docMkLst>
        <pc:docMk/>
      </pc:docMkLst>
      <pc:sldChg chg="del">
        <pc:chgData name="Emma Wood" userId="S::ewood@boroughgreen.onmicrosoft.com::ca9bcdbd-1492-4562-972e-31a26367928d" providerId="AD" clId="Web-{087CD09B-86D9-2AF7-C003-652A54259F0C}" dt="2021-02-19T12:47:35.444" v="1"/>
        <pc:sldMkLst>
          <pc:docMk/>
          <pc:sldMk cId="2710030838" sldId="370"/>
        </pc:sldMkLst>
      </pc:sldChg>
      <pc:sldChg chg="del">
        <pc:chgData name="Emma Wood" userId="S::ewood@boroughgreen.onmicrosoft.com::ca9bcdbd-1492-4562-972e-31a26367928d" providerId="AD" clId="Web-{087CD09B-86D9-2AF7-C003-652A54259F0C}" dt="2021-02-19T12:47:31.037" v="0"/>
        <pc:sldMkLst>
          <pc:docMk/>
          <pc:sldMk cId="2100674471" sldId="397"/>
        </pc:sldMkLst>
      </pc:sldChg>
      <pc:sldChg chg="addSp delSp modSp">
        <pc:chgData name="Emma Wood" userId="S::ewood@boroughgreen.onmicrosoft.com::ca9bcdbd-1492-4562-972e-31a26367928d" providerId="AD" clId="Web-{087CD09B-86D9-2AF7-C003-652A54259F0C}" dt="2021-02-19T12:50:57.924" v="6"/>
        <pc:sldMkLst>
          <pc:docMk/>
          <pc:sldMk cId="1760260821" sldId="401"/>
        </pc:sldMkLst>
        <pc:spChg chg="del">
          <ac:chgData name="Emma Wood" userId="S::ewood@boroughgreen.onmicrosoft.com::ca9bcdbd-1492-4562-972e-31a26367928d" providerId="AD" clId="Web-{087CD09B-86D9-2AF7-C003-652A54259F0C}" dt="2021-02-19T12:50:55.002" v="5"/>
          <ac:spMkLst>
            <pc:docMk/>
            <pc:sldMk cId="1760260821" sldId="401"/>
            <ac:spMk id="2" creationId="{A3BF3FE4-F6EA-5C4D-8ABC-31EA6D2AF94D}"/>
          </ac:spMkLst>
        </pc:spChg>
        <pc:spChg chg="add del mod">
          <ac:chgData name="Emma Wood" userId="S::ewood@boroughgreen.onmicrosoft.com::ca9bcdbd-1492-4562-972e-31a26367928d" providerId="AD" clId="Web-{087CD09B-86D9-2AF7-C003-652A54259F0C}" dt="2021-02-19T12:50:57.924" v="6"/>
          <ac:spMkLst>
            <pc:docMk/>
            <pc:sldMk cId="1760260821" sldId="401"/>
            <ac:spMk id="29" creationId="{28AAFEEE-9B32-407C-B09D-4D4A20E581B2}"/>
          </ac:spMkLst>
        </pc:spChg>
      </pc:sldChg>
      <pc:sldChg chg="addSp delSp modSp">
        <pc:chgData name="Emma Wood" userId="S::ewood@boroughgreen.onmicrosoft.com::ca9bcdbd-1492-4562-972e-31a26367928d" providerId="AD" clId="Web-{087CD09B-86D9-2AF7-C003-652A54259F0C}" dt="2021-02-19T12:50:27" v="4"/>
        <pc:sldMkLst>
          <pc:docMk/>
          <pc:sldMk cId="2133361788" sldId="435"/>
        </pc:sldMkLst>
        <pc:spChg chg="del">
          <ac:chgData name="Emma Wood" userId="S::ewood@boroughgreen.onmicrosoft.com::ca9bcdbd-1492-4562-972e-31a26367928d" providerId="AD" clId="Web-{087CD09B-86D9-2AF7-C003-652A54259F0C}" dt="2021-02-19T12:50:24.094" v="3"/>
          <ac:spMkLst>
            <pc:docMk/>
            <pc:sldMk cId="2133361788" sldId="435"/>
            <ac:spMk id="2" creationId="{A3BF3FE4-F6EA-5C4D-8ABC-31EA6D2AF94D}"/>
          </ac:spMkLst>
        </pc:spChg>
        <pc:spChg chg="add del mod">
          <ac:chgData name="Emma Wood" userId="S::ewood@boroughgreen.onmicrosoft.com::ca9bcdbd-1492-4562-972e-31a26367928d" providerId="AD" clId="Web-{087CD09B-86D9-2AF7-C003-652A54259F0C}" dt="2021-02-19T12:50:27" v="4"/>
          <ac:spMkLst>
            <pc:docMk/>
            <pc:sldMk cId="2133361788" sldId="435"/>
            <ac:spMk id="5" creationId="{4DE22657-4543-4DCF-8E70-AA23F1701DBE}"/>
          </ac:spMkLst>
        </pc:spChg>
      </pc:sldChg>
      <pc:sldChg chg="modSp">
        <pc:chgData name="Emma Wood" userId="S::ewood@boroughgreen.onmicrosoft.com::ca9bcdbd-1492-4562-972e-31a26367928d" providerId="AD" clId="Web-{087CD09B-86D9-2AF7-C003-652A54259F0C}" dt="2021-02-19T13:13:34.537" v="12" actId="1076"/>
        <pc:sldMkLst>
          <pc:docMk/>
          <pc:sldMk cId="2903708319" sldId="462"/>
        </pc:sldMkLst>
        <pc:spChg chg="mod">
          <ac:chgData name="Emma Wood" userId="S::ewood@boroughgreen.onmicrosoft.com::ca9bcdbd-1492-4562-972e-31a26367928d" providerId="AD" clId="Web-{087CD09B-86D9-2AF7-C003-652A54259F0C}" dt="2021-02-19T13:13:34.537" v="12" actId="1076"/>
          <ac:spMkLst>
            <pc:docMk/>
            <pc:sldMk cId="2903708319" sldId="462"/>
            <ac:spMk id="3" creationId="{AF491D1F-0097-3F4A-B04E-14B5096ADCAB}"/>
          </ac:spMkLst>
        </pc:spChg>
      </pc:sldChg>
      <pc:sldChg chg="del">
        <pc:chgData name="Emma Wood" userId="S::ewood@boroughgreen.onmicrosoft.com::ca9bcdbd-1492-4562-972e-31a26367928d" providerId="AD" clId="Web-{087CD09B-86D9-2AF7-C003-652A54259F0C}" dt="2021-02-19T12:47:38.631" v="2"/>
        <pc:sldMkLst>
          <pc:docMk/>
          <pc:sldMk cId="3637327859" sldId="46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GB"/>
              <a:t>10/07/2019</a:t>
            </a: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Place Value Lesson 1</a:t>
            </a: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t>‹#›</a:t>
            </a:fld>
            <a:endParaRPr lang="en-GB"/>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GB"/>
              <a:t>10/07/2019</a:t>
            </a: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Place Value Lesson 1</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66A0-413B-D942-BD25-075929779430}" type="slidenum">
              <a:rPr lang="en-GB" smtClean="0"/>
              <a:t>‹#›</a:t>
            </a:fld>
            <a:endParaRPr lang="en-GB"/>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a:t>
            </a:fld>
            <a:endParaRPr lang="en-GB"/>
          </a:p>
        </p:txBody>
      </p:sp>
    </p:spTree>
    <p:extLst>
      <p:ext uri="{BB962C8B-B14F-4D97-AF65-F5344CB8AC3E}">
        <p14:creationId xmlns:p14="http://schemas.microsoft.com/office/powerpoint/2010/main" val="1429570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1625831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4147002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4007806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257930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6</a:t>
            </a:fld>
            <a:endParaRPr lang="en-GB"/>
          </a:p>
        </p:txBody>
      </p:sp>
    </p:spTree>
    <p:extLst>
      <p:ext uri="{BB962C8B-B14F-4D97-AF65-F5344CB8AC3E}">
        <p14:creationId xmlns:p14="http://schemas.microsoft.com/office/powerpoint/2010/main" val="873049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7</a:t>
            </a:fld>
            <a:endParaRPr lang="en-GB"/>
          </a:p>
        </p:txBody>
      </p:sp>
    </p:spTree>
    <p:extLst>
      <p:ext uri="{BB962C8B-B14F-4D97-AF65-F5344CB8AC3E}">
        <p14:creationId xmlns:p14="http://schemas.microsoft.com/office/powerpoint/2010/main" val="1815077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3660835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3252969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2466118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4204812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1632661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3716164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3462436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390330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16</a:t>
            </a:fld>
            <a:endParaRPr lang="en-GB"/>
          </a:p>
        </p:txBody>
      </p:sp>
    </p:spTree>
    <p:extLst>
      <p:ext uri="{BB962C8B-B14F-4D97-AF65-F5344CB8AC3E}">
        <p14:creationId xmlns:p14="http://schemas.microsoft.com/office/powerpoint/2010/main" val="706829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17</a:t>
            </a:fld>
            <a:endParaRPr lang="en-GB"/>
          </a:p>
        </p:txBody>
      </p:sp>
    </p:spTree>
    <p:extLst>
      <p:ext uri="{BB962C8B-B14F-4D97-AF65-F5344CB8AC3E}">
        <p14:creationId xmlns:p14="http://schemas.microsoft.com/office/powerpoint/2010/main" val="3160661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18</a:t>
            </a:fld>
            <a:endParaRPr lang="en-GB"/>
          </a:p>
        </p:txBody>
      </p:sp>
    </p:spTree>
    <p:extLst>
      <p:ext uri="{BB962C8B-B14F-4D97-AF65-F5344CB8AC3E}">
        <p14:creationId xmlns:p14="http://schemas.microsoft.com/office/powerpoint/2010/main" val="947248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10498280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6448877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24528960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22</a:t>
            </a:fld>
            <a:endParaRPr lang="en-GB"/>
          </a:p>
        </p:txBody>
      </p:sp>
    </p:spTree>
    <p:extLst>
      <p:ext uri="{BB962C8B-B14F-4D97-AF65-F5344CB8AC3E}">
        <p14:creationId xmlns:p14="http://schemas.microsoft.com/office/powerpoint/2010/main" val="1007470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23</a:t>
            </a:fld>
            <a:endParaRPr lang="en-GB"/>
          </a:p>
        </p:txBody>
      </p:sp>
    </p:spTree>
    <p:extLst>
      <p:ext uri="{BB962C8B-B14F-4D97-AF65-F5344CB8AC3E}">
        <p14:creationId xmlns:p14="http://schemas.microsoft.com/office/powerpoint/2010/main" val="15961959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40292009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3551486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26</a:t>
            </a:fld>
            <a:endParaRPr lang="en-GB"/>
          </a:p>
        </p:txBody>
      </p:sp>
    </p:spTree>
    <p:extLst>
      <p:ext uri="{BB962C8B-B14F-4D97-AF65-F5344CB8AC3E}">
        <p14:creationId xmlns:p14="http://schemas.microsoft.com/office/powerpoint/2010/main" val="21462887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27</a:t>
            </a:fld>
            <a:endParaRPr lang="en-GB"/>
          </a:p>
        </p:txBody>
      </p:sp>
    </p:spTree>
    <p:extLst>
      <p:ext uri="{BB962C8B-B14F-4D97-AF65-F5344CB8AC3E}">
        <p14:creationId xmlns:p14="http://schemas.microsoft.com/office/powerpoint/2010/main" val="29369746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28</a:t>
            </a:fld>
            <a:endParaRPr lang="en-GB"/>
          </a:p>
        </p:txBody>
      </p:sp>
    </p:spTree>
    <p:extLst>
      <p:ext uri="{BB962C8B-B14F-4D97-AF65-F5344CB8AC3E}">
        <p14:creationId xmlns:p14="http://schemas.microsoft.com/office/powerpoint/2010/main" val="37713521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14637072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12776530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31</a:t>
            </a:fld>
            <a:endParaRPr lang="en-GB"/>
          </a:p>
        </p:txBody>
      </p:sp>
    </p:spTree>
    <p:extLst>
      <p:ext uri="{BB962C8B-B14F-4D97-AF65-F5344CB8AC3E}">
        <p14:creationId xmlns:p14="http://schemas.microsoft.com/office/powerpoint/2010/main" val="42779688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11049441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33</a:t>
            </a:fld>
            <a:endParaRPr lang="en-GB"/>
          </a:p>
        </p:txBody>
      </p:sp>
    </p:spTree>
    <p:extLst>
      <p:ext uri="{BB962C8B-B14F-4D97-AF65-F5344CB8AC3E}">
        <p14:creationId xmlns:p14="http://schemas.microsoft.com/office/powerpoint/2010/main" val="3642394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34</a:t>
            </a:fld>
            <a:endParaRPr lang="en-GB"/>
          </a:p>
        </p:txBody>
      </p:sp>
    </p:spTree>
    <p:extLst>
      <p:ext uri="{BB962C8B-B14F-4D97-AF65-F5344CB8AC3E}">
        <p14:creationId xmlns:p14="http://schemas.microsoft.com/office/powerpoint/2010/main" val="38200896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35</a:t>
            </a:fld>
            <a:endParaRPr lang="en-GB"/>
          </a:p>
        </p:txBody>
      </p:sp>
    </p:spTree>
    <p:extLst>
      <p:ext uri="{BB962C8B-B14F-4D97-AF65-F5344CB8AC3E}">
        <p14:creationId xmlns:p14="http://schemas.microsoft.com/office/powerpoint/2010/main" val="25897198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36</a:t>
            </a:fld>
            <a:endParaRPr lang="en-GB"/>
          </a:p>
        </p:txBody>
      </p:sp>
    </p:spTree>
    <p:extLst>
      <p:ext uri="{BB962C8B-B14F-4D97-AF65-F5344CB8AC3E}">
        <p14:creationId xmlns:p14="http://schemas.microsoft.com/office/powerpoint/2010/main" val="3418847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37</a:t>
            </a:fld>
            <a:endParaRPr lang="en-GB"/>
          </a:p>
        </p:txBody>
      </p:sp>
    </p:spTree>
    <p:extLst>
      <p:ext uri="{BB962C8B-B14F-4D97-AF65-F5344CB8AC3E}">
        <p14:creationId xmlns:p14="http://schemas.microsoft.com/office/powerpoint/2010/main" val="32896954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38</a:t>
            </a:fld>
            <a:endParaRPr lang="en-GB"/>
          </a:p>
        </p:txBody>
      </p:sp>
    </p:spTree>
    <p:extLst>
      <p:ext uri="{BB962C8B-B14F-4D97-AF65-F5344CB8AC3E}">
        <p14:creationId xmlns:p14="http://schemas.microsoft.com/office/powerpoint/2010/main" val="8482494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39</a:t>
            </a:fld>
            <a:endParaRPr lang="en-GB"/>
          </a:p>
        </p:txBody>
      </p:sp>
    </p:spTree>
    <p:extLst>
      <p:ext uri="{BB962C8B-B14F-4D97-AF65-F5344CB8AC3E}">
        <p14:creationId xmlns:p14="http://schemas.microsoft.com/office/powerpoint/2010/main" val="12617656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40</a:t>
            </a:fld>
            <a:endParaRPr lang="en-GB"/>
          </a:p>
        </p:txBody>
      </p:sp>
    </p:spTree>
    <p:extLst>
      <p:ext uri="{BB962C8B-B14F-4D97-AF65-F5344CB8AC3E}">
        <p14:creationId xmlns:p14="http://schemas.microsoft.com/office/powerpoint/2010/main" val="10555700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41</a:t>
            </a:fld>
            <a:endParaRPr lang="en-GB"/>
          </a:p>
        </p:txBody>
      </p:sp>
    </p:spTree>
    <p:extLst>
      <p:ext uri="{BB962C8B-B14F-4D97-AF65-F5344CB8AC3E}">
        <p14:creationId xmlns:p14="http://schemas.microsoft.com/office/powerpoint/2010/main" val="39064438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42</a:t>
            </a:fld>
            <a:endParaRPr lang="en-GB"/>
          </a:p>
        </p:txBody>
      </p:sp>
    </p:spTree>
    <p:extLst>
      <p:ext uri="{BB962C8B-B14F-4D97-AF65-F5344CB8AC3E}">
        <p14:creationId xmlns:p14="http://schemas.microsoft.com/office/powerpoint/2010/main" val="3293891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3999" y="2666346"/>
            <a:ext cx="9144000" cy="1870364"/>
          </a:xfrm>
        </p:spPr>
        <p:txBody>
          <a:bodyPr anchor="ctr">
            <a:normAutofit/>
          </a:bodyPr>
          <a:lstStyle>
            <a:lvl1pPr marL="0" indent="0" algn="ctr">
              <a:lnSpc>
                <a:spcPct val="150000"/>
              </a:lnSpc>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p:nvPr>
        </p:nvSpPr>
        <p:spPr>
          <a:xfrm>
            <a:off x="3917911" y="6244985"/>
            <a:ext cx="3369375" cy="369332"/>
          </a:xfrm>
        </p:spPr>
        <p:txBody>
          <a:bodyPr anchor="b">
            <a:normAutofit/>
          </a:bodyPr>
          <a:lstStyle>
            <a:lvl1pPr marL="0" indent="0">
              <a:buNone/>
              <a:defRPr sz="1800" b="0" i="0">
                <a:solidFill>
                  <a:schemeClr val="bg1"/>
                </a:solidFill>
                <a:latin typeface="Muli" pitchFamily="2" charset="77"/>
              </a:defRPr>
            </a:lvl1pPr>
          </a:lstStyle>
          <a:p>
            <a:pPr lvl="0"/>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3283162" y="6261027"/>
            <a:ext cx="717425" cy="338554"/>
          </a:xfrm>
          <a:prstGeom prst="rect">
            <a:avLst/>
          </a:prstGeom>
          <a:noFill/>
        </p:spPr>
        <p:txBody>
          <a:bodyPr wrap="square" rtlCol="0" anchor="b">
            <a:spAutoFit/>
          </a:bodyPr>
          <a:lstStyle/>
          <a:p>
            <a:r>
              <a:rPr lang="en-GB" sz="1600" b="1" i="0" dirty="0">
                <a:solidFill>
                  <a:schemeClr val="bg1"/>
                </a:solidFill>
                <a:latin typeface="Muli" pitchFamily="2" charset="77"/>
              </a:rPr>
              <a:t>Unit:</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p:nvPr>
        </p:nvSpPr>
        <p:spPr>
          <a:xfrm>
            <a:off x="11001412" y="6244985"/>
            <a:ext cx="641969" cy="369332"/>
          </a:xfrm>
        </p:spPr>
        <p:txBody>
          <a:bodyPr anchor="b">
            <a:normAutofit/>
          </a:bodyPr>
          <a:lstStyle>
            <a:lvl1pPr marL="0" indent="0">
              <a:buNone/>
              <a:defRPr sz="1800" b="0" i="0">
                <a:solidFill>
                  <a:schemeClr val="bg1"/>
                </a:solidFill>
                <a:latin typeface="Muli" pitchFamily="2" charset="77"/>
              </a:defRPr>
            </a:lvl1pPr>
          </a:lstStyle>
          <a:p>
            <a:pPr lvl="0"/>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10038030" y="6261027"/>
            <a:ext cx="963382" cy="338554"/>
          </a:xfrm>
          <a:prstGeom prst="rect">
            <a:avLst/>
          </a:prstGeom>
          <a:noFill/>
        </p:spPr>
        <p:txBody>
          <a:bodyPr wrap="square" rtlCol="0" anchor="b">
            <a:spAutoFit/>
          </a:bodyPr>
          <a:lstStyle/>
          <a:p>
            <a:r>
              <a:rPr lang="en-GB" sz="1600" b="1" i="0" dirty="0">
                <a:solidFill>
                  <a:schemeClr val="bg1"/>
                </a:solidFill>
                <a:latin typeface="Muli" pitchFamily="2" charset="77"/>
              </a:rPr>
              <a:t>Lesson:</a:t>
            </a:r>
          </a:p>
        </p:txBody>
      </p:sp>
      <p:pic>
        <p:nvPicPr>
          <p:cNvPr id="7" name="Picture 6">
            <a:extLst>
              <a:ext uri="{FF2B5EF4-FFF2-40B4-BE49-F238E27FC236}">
                <a16:creationId xmlns:a16="http://schemas.microsoft.com/office/drawing/2014/main" id="{5529C97C-B50E-B042-B1D3-0923513F3419}"/>
              </a:ext>
            </a:extLst>
          </p:cNvPr>
          <p:cNvPicPr>
            <a:picLocks noChangeAspect="1"/>
          </p:cNvPicPr>
          <p:nvPr userDrawn="1"/>
        </p:nvPicPr>
        <p:blipFill>
          <a:blip r:embed="rId2"/>
          <a:stretch>
            <a:fillRect/>
          </a:stretch>
        </p:blipFill>
        <p:spPr>
          <a:xfrm>
            <a:off x="3168649" y="928019"/>
            <a:ext cx="5854700" cy="863600"/>
          </a:xfrm>
          <a:prstGeom prst="rect">
            <a:avLst/>
          </a:prstGeom>
        </p:spPr>
      </p:pic>
      <p:sp>
        <p:nvSpPr>
          <p:cNvPr id="19" name="TextBox 18">
            <a:extLst>
              <a:ext uri="{FF2B5EF4-FFF2-40B4-BE49-F238E27FC236}">
                <a16:creationId xmlns:a16="http://schemas.microsoft.com/office/drawing/2014/main" id="{B555FC76-808A-0046-94B4-D7D729C67DD3}"/>
              </a:ext>
            </a:extLst>
          </p:cNvPr>
          <p:cNvSpPr txBox="1"/>
          <p:nvPr userDrawn="1"/>
        </p:nvSpPr>
        <p:spPr>
          <a:xfrm>
            <a:off x="236893" y="6261027"/>
            <a:ext cx="787235" cy="338554"/>
          </a:xfrm>
          <a:prstGeom prst="rect">
            <a:avLst/>
          </a:prstGeom>
          <a:noFill/>
        </p:spPr>
        <p:txBody>
          <a:bodyPr wrap="square" rtlCol="0" anchor="b">
            <a:spAutoFit/>
          </a:bodyPr>
          <a:lstStyle/>
          <a:p>
            <a:r>
              <a:rPr lang="en-GB" sz="1600" b="1" i="0" dirty="0">
                <a:solidFill>
                  <a:schemeClr val="bg1"/>
                </a:solidFill>
                <a:latin typeface="Muli" pitchFamily="2" charset="77"/>
              </a:rPr>
              <a:t>Term:</a:t>
            </a:r>
          </a:p>
        </p:txBody>
      </p:sp>
      <p:sp>
        <p:nvSpPr>
          <p:cNvPr id="13" name="Text Placeholder 12">
            <a:extLst>
              <a:ext uri="{FF2B5EF4-FFF2-40B4-BE49-F238E27FC236}">
                <a16:creationId xmlns:a16="http://schemas.microsoft.com/office/drawing/2014/main" id="{5F8ED0D7-1D3B-EA40-89A6-FE5BFCF6799A}"/>
              </a:ext>
            </a:extLst>
          </p:cNvPr>
          <p:cNvSpPr>
            <a:spLocks noGrp="1"/>
          </p:cNvSpPr>
          <p:nvPr>
            <p:ph type="body" sz="quarter" idx="15"/>
          </p:nvPr>
        </p:nvSpPr>
        <p:spPr>
          <a:xfrm>
            <a:off x="955020" y="6247672"/>
            <a:ext cx="2213630" cy="366645"/>
          </a:xfrm>
        </p:spPr>
        <p:txBody>
          <a:bodyPr anchor="b">
            <a:noAutofit/>
          </a:bodyPr>
          <a:lstStyle>
            <a:lvl1pPr marL="0" indent="0">
              <a:buNone/>
              <a:defRPr sz="1800">
                <a:solidFill>
                  <a:schemeClr val="bg1"/>
                </a:solidFill>
                <a:latin typeface="Muli" pitchFamily="2" charset="77"/>
              </a:defRPr>
            </a:lvl1pPr>
            <a:lvl2pPr>
              <a:defRPr sz="1800">
                <a:solidFill>
                  <a:schemeClr val="bg1"/>
                </a:solidFill>
                <a:latin typeface="Muli" pitchFamily="2" charset="77"/>
              </a:defRPr>
            </a:lvl2pPr>
            <a:lvl3pPr>
              <a:defRPr sz="1800">
                <a:solidFill>
                  <a:schemeClr val="bg1"/>
                </a:solidFill>
                <a:latin typeface="Muli" pitchFamily="2" charset="77"/>
              </a:defRPr>
            </a:lvl3pPr>
            <a:lvl4pPr>
              <a:defRPr sz="1800">
                <a:solidFill>
                  <a:schemeClr val="bg1"/>
                </a:solidFill>
                <a:latin typeface="Muli" pitchFamily="2" charset="77"/>
              </a:defRPr>
            </a:lvl4pPr>
            <a:lvl5pPr>
              <a:defRPr sz="1800">
                <a:solidFill>
                  <a:schemeClr val="bg1"/>
                </a:solidFill>
                <a:latin typeface="Muli" pitchFamily="2" charset="77"/>
              </a:defRPr>
            </a:lvl5pPr>
          </a:lstStyle>
          <a:p>
            <a:pPr lvl="0"/>
            <a:endParaRPr lang="en-GB" dirty="0"/>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821396605"/>
              </p:ext>
            </p:extLst>
          </p:nvPr>
        </p:nvGraphicFramePr>
        <p:xfrm>
          <a:off x="368075" y="335814"/>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endParaRPr lang="en-GB" sz="1400" dirty="0">
                        <a:latin typeface="Lato" panose="020F0502020204030203" pitchFamily="34" charset="77"/>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Lato" panose="020F0502020204030203" pitchFamily="34" charset="77"/>
                      </a:endParaRPr>
                    </a:p>
                  </a:txBody>
                  <a:tcPr/>
                </a:tc>
                <a:extLst>
                  <a:ext uri="{0D108BD9-81ED-4DB2-BD59-A6C34878D82A}">
                    <a16:rowId xmlns:a16="http://schemas.microsoft.com/office/drawing/2014/main" val="10000"/>
                  </a:ext>
                </a:extLst>
              </a:tr>
              <a:tr h="433917">
                <a:tc>
                  <a:txBody>
                    <a:bodyPr/>
                    <a:lstStyle/>
                    <a:p>
                      <a:r>
                        <a:rPr lang="en-GB" sz="1400" dirty="0">
                          <a:latin typeface="Lato" panose="020F0502020204030203" pitchFamily="34" charset="77"/>
                        </a:rPr>
                        <a:t>Lesson: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091130" y="805579"/>
            <a:ext cx="427037" cy="362803"/>
          </a:xfrm>
        </p:spPr>
        <p:txBody>
          <a:bodyPr>
            <a:normAutofit/>
          </a:bodyPr>
          <a:lstStyle>
            <a:lvl1pPr marL="0" indent="0">
              <a:buNone/>
              <a:defRPr sz="1400">
                <a:latin typeface="Lato" panose="020F0502020204030203" pitchFamily="34" charset="77"/>
              </a:defRPr>
            </a:lvl1pPr>
          </a:lstStyle>
          <a:p>
            <a:pPr lvl="0"/>
            <a:r>
              <a:rPr lang="en-GB" dirty="0"/>
              <a:t>1</a:t>
            </a:r>
          </a:p>
        </p:txBody>
      </p:sp>
      <p:grpSp>
        <p:nvGrpSpPr>
          <p:cNvPr id="6" name="Group 5">
            <a:extLst>
              <a:ext uri="{FF2B5EF4-FFF2-40B4-BE49-F238E27FC236}">
                <a16:creationId xmlns:a16="http://schemas.microsoft.com/office/drawing/2014/main" id="{CF9B6AE5-4781-A74D-9173-CDD403BA2730}"/>
              </a:ext>
            </a:extLst>
          </p:cNvPr>
          <p:cNvGrpSpPr/>
          <p:nvPr userDrawn="1"/>
        </p:nvGrpSpPr>
        <p:grpSpPr>
          <a:xfrm>
            <a:off x="9768860" y="349716"/>
            <a:ext cx="2144889" cy="818666"/>
            <a:chOff x="9768860" y="349716"/>
            <a:chExt cx="2144889" cy="818666"/>
          </a:xfrm>
        </p:grpSpPr>
        <p:pic>
          <p:nvPicPr>
            <p:cNvPr id="3" name="Picture 2">
              <a:extLst>
                <a:ext uri="{FF2B5EF4-FFF2-40B4-BE49-F238E27FC236}">
                  <a16:creationId xmlns:a16="http://schemas.microsoft.com/office/drawing/2014/main" id="{31244640-5F31-9C45-9091-8F92C783A26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68860" y="861051"/>
              <a:ext cx="2124595" cy="307331"/>
            </a:xfrm>
            <a:prstGeom prst="rect">
              <a:avLst/>
            </a:prstGeom>
          </p:spPr>
        </p:pic>
        <p:pic>
          <p:nvPicPr>
            <p:cNvPr id="5" name="Picture 4">
              <a:extLst>
                <a:ext uri="{FF2B5EF4-FFF2-40B4-BE49-F238E27FC236}">
                  <a16:creationId xmlns:a16="http://schemas.microsoft.com/office/drawing/2014/main" id="{C427AD24-A045-C444-888D-E7CC46A7CF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159510" y="349716"/>
              <a:ext cx="754239" cy="555755"/>
            </a:xfrm>
            <a:prstGeom prst="rect">
              <a:avLst/>
            </a:prstGeom>
          </p:spPr>
        </p:pic>
      </p:grpSp>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363622" y="325965"/>
            <a:ext cx="1154545" cy="419131"/>
          </a:xfrm>
        </p:spPr>
        <p:txBody>
          <a:bodyPr>
            <a:normAutofit/>
          </a:bodyPr>
          <a:lstStyle>
            <a:lvl1pPr marL="0" indent="0">
              <a:buNone/>
              <a:defRPr sz="1400">
                <a:latin typeface="Lato" panose="020F0502020204030203" pitchFamily="34" charset="77"/>
              </a:defRPr>
            </a:lvl1pPr>
          </a:lstStyle>
          <a:p>
            <a:pPr lvl="0"/>
            <a:r>
              <a:rPr lang="en-GB" dirty="0"/>
              <a:t>Place Value</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518167" y="325967"/>
            <a:ext cx="7900555" cy="867834"/>
          </a:xfrm>
        </p:spPr>
        <p:txBody>
          <a:bodyPr>
            <a:normAutofit/>
          </a:bodyPr>
          <a:lstStyle>
            <a:lvl1pPr marL="0" indent="0">
              <a:buNone/>
              <a:defRPr sz="1400">
                <a:latin typeface="Lato" panose="020F0502020204030203" pitchFamily="34" charset="77"/>
              </a:defRPr>
            </a:lvl1pPr>
          </a:lstStyle>
          <a:p>
            <a:pPr lvl="0"/>
            <a:endParaRPr lang="en-GB" dirty="0"/>
          </a:p>
        </p:txBody>
      </p:sp>
      <p:sp>
        <p:nvSpPr>
          <p:cNvPr id="18" name="Content Placeholder 2">
            <a:extLst>
              <a:ext uri="{FF2B5EF4-FFF2-40B4-BE49-F238E27FC236}">
                <a16:creationId xmlns:a16="http://schemas.microsoft.com/office/drawing/2014/main" id="{3A402356-13E0-F64F-AEAF-C92A30D3DD4E}"/>
              </a:ext>
            </a:extLst>
          </p:cNvPr>
          <p:cNvSpPr>
            <a:spLocks noGrp="1"/>
          </p:cNvSpPr>
          <p:nvPr>
            <p:ph idx="1"/>
          </p:nvPr>
        </p:nvSpPr>
        <p:spPr>
          <a:xfrm>
            <a:off x="336885" y="1468986"/>
            <a:ext cx="11556570" cy="5039298"/>
          </a:xfrm>
        </p:spPr>
        <p:txBody>
          <a:bodyPr/>
          <a:lstStyle>
            <a:lvl1pPr>
              <a:defRPr>
                <a:latin typeface="Muli" pitchFamily="2" charset="77"/>
              </a:defRPr>
            </a:lvl1pPr>
            <a:lvl2pPr>
              <a:defRPr>
                <a:latin typeface="Muli" pitchFamily="2" charset="77"/>
              </a:defRPr>
            </a:lvl2pPr>
            <a:lvl3pPr>
              <a:defRPr>
                <a:latin typeface="Muli" pitchFamily="2" charset="77"/>
              </a:defRPr>
            </a:lvl3pPr>
            <a:lvl4pPr>
              <a:defRPr>
                <a:latin typeface="Muli" pitchFamily="2" charset="77"/>
              </a:defRPr>
            </a:lvl4pPr>
            <a:lvl5pPr>
              <a:defRPr>
                <a:latin typeface="Muli"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077034169"/>
              </p:ext>
            </p:extLst>
          </p:nvPr>
        </p:nvGraphicFramePr>
        <p:xfrm>
          <a:off x="384117" y="335814"/>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endParaRPr lang="en-GB" sz="1400" dirty="0">
                        <a:latin typeface="Lato" panose="020F0502020204030203" pitchFamily="34" charset="77"/>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Lato" panose="020F0502020204030203" pitchFamily="34" charset="77"/>
                      </a:endParaRPr>
                    </a:p>
                  </a:txBody>
                  <a:tcPr/>
                </a:tc>
                <a:extLst>
                  <a:ext uri="{0D108BD9-81ED-4DB2-BD59-A6C34878D82A}">
                    <a16:rowId xmlns:a16="http://schemas.microsoft.com/office/drawing/2014/main" val="10000"/>
                  </a:ext>
                </a:extLst>
              </a:tr>
              <a:tr h="433917">
                <a:tc>
                  <a:txBody>
                    <a:bodyPr/>
                    <a:lstStyle/>
                    <a:p>
                      <a:r>
                        <a:rPr lang="en-GB" sz="1400" dirty="0">
                          <a:latin typeface="Lato" panose="020F0502020204030203" pitchFamily="34" charset="77"/>
                        </a:rPr>
                        <a:t>Lesson: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07172" y="805579"/>
            <a:ext cx="427037" cy="362803"/>
          </a:xfrm>
        </p:spPr>
        <p:txBody>
          <a:bodyPr>
            <a:normAutofit/>
          </a:bodyPr>
          <a:lstStyle>
            <a:lvl1pPr marL="0" indent="0">
              <a:buNone/>
              <a:defRPr sz="1400">
                <a:latin typeface="Lato" panose="020F0502020204030203" pitchFamily="34" charset="77"/>
              </a:defRPr>
            </a:lvl1pPr>
          </a:lstStyle>
          <a:p>
            <a:pPr lvl="0"/>
            <a:r>
              <a:rPr lang="en-GB" dirty="0"/>
              <a:t>1</a:t>
            </a:r>
          </a:p>
        </p:txBody>
      </p:sp>
      <p:grpSp>
        <p:nvGrpSpPr>
          <p:cNvPr id="6" name="Group 5">
            <a:extLst>
              <a:ext uri="{FF2B5EF4-FFF2-40B4-BE49-F238E27FC236}">
                <a16:creationId xmlns:a16="http://schemas.microsoft.com/office/drawing/2014/main" id="{CF9B6AE5-4781-A74D-9173-CDD403BA2730}"/>
              </a:ext>
            </a:extLst>
          </p:cNvPr>
          <p:cNvGrpSpPr/>
          <p:nvPr userDrawn="1"/>
        </p:nvGrpSpPr>
        <p:grpSpPr>
          <a:xfrm>
            <a:off x="9768860" y="349716"/>
            <a:ext cx="2144889" cy="818666"/>
            <a:chOff x="9768860" y="349716"/>
            <a:chExt cx="2144889" cy="818666"/>
          </a:xfrm>
        </p:grpSpPr>
        <p:pic>
          <p:nvPicPr>
            <p:cNvPr id="3" name="Picture 2">
              <a:extLst>
                <a:ext uri="{FF2B5EF4-FFF2-40B4-BE49-F238E27FC236}">
                  <a16:creationId xmlns:a16="http://schemas.microsoft.com/office/drawing/2014/main" id="{31244640-5F31-9C45-9091-8F92C783A26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68860" y="861051"/>
              <a:ext cx="2124595" cy="307331"/>
            </a:xfrm>
            <a:prstGeom prst="rect">
              <a:avLst/>
            </a:prstGeom>
          </p:spPr>
        </p:pic>
        <p:pic>
          <p:nvPicPr>
            <p:cNvPr id="5" name="Picture 4">
              <a:extLst>
                <a:ext uri="{FF2B5EF4-FFF2-40B4-BE49-F238E27FC236}">
                  <a16:creationId xmlns:a16="http://schemas.microsoft.com/office/drawing/2014/main" id="{C427AD24-A045-C444-888D-E7CC46A7CF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159510" y="349716"/>
              <a:ext cx="754239" cy="555755"/>
            </a:xfrm>
            <a:prstGeom prst="rect">
              <a:avLst/>
            </a:prstGeom>
          </p:spPr>
        </p:pic>
      </p:grpSp>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379664" y="325965"/>
            <a:ext cx="1154545" cy="419131"/>
          </a:xfrm>
        </p:spPr>
        <p:txBody>
          <a:bodyPr>
            <a:normAutofit/>
          </a:bodyPr>
          <a:lstStyle>
            <a:lvl1pPr marL="0" indent="0">
              <a:buNone/>
              <a:defRPr sz="1400">
                <a:latin typeface="Lato" panose="020F0502020204030203" pitchFamily="34" charset="77"/>
              </a:defRPr>
            </a:lvl1pPr>
          </a:lstStyle>
          <a:p>
            <a:pPr lvl="0"/>
            <a:r>
              <a:rPr lang="en-GB" dirty="0"/>
              <a:t>Place Value</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534209" y="325967"/>
            <a:ext cx="7900555" cy="867834"/>
          </a:xfrm>
        </p:spPr>
        <p:txBody>
          <a:bodyPr>
            <a:normAutofit/>
          </a:bodyPr>
          <a:lstStyle>
            <a:lvl1pPr marL="0" indent="0">
              <a:buNone/>
              <a:defRPr sz="1400">
                <a:latin typeface="Lato" panose="020F0502020204030203" pitchFamily="34" charset="77"/>
              </a:defRPr>
            </a:lvl1pPr>
          </a:lstStyle>
          <a:p>
            <a:pPr lvl="0"/>
            <a:endParaRPr lang="en-GB" dirty="0"/>
          </a:p>
        </p:txBody>
      </p:sp>
    </p:spTree>
    <p:extLst>
      <p:ext uri="{BB962C8B-B14F-4D97-AF65-F5344CB8AC3E}">
        <p14:creationId xmlns:p14="http://schemas.microsoft.com/office/powerpoint/2010/main" val="278775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Muli" pitchFamily="2" charset="77"/>
              </a:defRPr>
            </a:lvl1pPr>
            <a:lvl2pPr>
              <a:defRPr>
                <a:latin typeface="Muli" pitchFamily="2" charset="77"/>
              </a:defRPr>
            </a:lvl2pPr>
            <a:lvl3pPr>
              <a:defRPr>
                <a:latin typeface="Muli" pitchFamily="2" charset="77"/>
              </a:defRPr>
            </a:lvl3pPr>
            <a:lvl4pPr>
              <a:defRPr>
                <a:latin typeface="Muli" pitchFamily="2" charset="77"/>
              </a:defRPr>
            </a:lvl4pPr>
            <a:lvl5pPr>
              <a:defRPr>
                <a:latin typeface="Muli"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a:latin typeface="Muli" pitchFamily="2" charset="77"/>
              </a:defRPr>
            </a:lvl1pPr>
          </a:lstStyle>
          <a:p>
            <a:r>
              <a:rPr lang="en-GB"/>
              <a:t>Sample Slides</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a:latin typeface="Muli" pitchFamily="2" charset="77"/>
              </a:defRPr>
            </a:lvl1pPr>
          </a:lstStyle>
          <a:p>
            <a:fld id="{29D7F810-DEEF-074C-B140-2A2C318EAFDC}" type="slidenum">
              <a:rPr lang="en-GB" smtClean="0"/>
              <a:pPr/>
              <a:t>‹#›</a:t>
            </a:fld>
            <a:endParaRPr lang="en-GB"/>
          </a:p>
        </p:txBody>
      </p:sp>
      <p:grpSp>
        <p:nvGrpSpPr>
          <p:cNvPr id="10" name="Group 9">
            <a:extLst>
              <a:ext uri="{FF2B5EF4-FFF2-40B4-BE49-F238E27FC236}">
                <a16:creationId xmlns:a16="http://schemas.microsoft.com/office/drawing/2014/main" id="{A1AFB2E9-CAF1-144A-A42E-DD9A5D83E58D}"/>
              </a:ext>
            </a:extLst>
          </p:cNvPr>
          <p:cNvGrpSpPr/>
          <p:nvPr userDrawn="1"/>
        </p:nvGrpSpPr>
        <p:grpSpPr>
          <a:xfrm>
            <a:off x="9768860" y="349716"/>
            <a:ext cx="2144889" cy="818666"/>
            <a:chOff x="9768860" y="349716"/>
            <a:chExt cx="2144889" cy="818666"/>
          </a:xfrm>
        </p:grpSpPr>
        <p:pic>
          <p:nvPicPr>
            <p:cNvPr id="11" name="Picture 10">
              <a:extLst>
                <a:ext uri="{FF2B5EF4-FFF2-40B4-BE49-F238E27FC236}">
                  <a16:creationId xmlns:a16="http://schemas.microsoft.com/office/drawing/2014/main" id="{D26035DB-C88A-B341-98DD-7EF93BC5A5F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68860" y="861051"/>
              <a:ext cx="2124595" cy="307331"/>
            </a:xfrm>
            <a:prstGeom prst="rect">
              <a:avLst/>
            </a:prstGeom>
          </p:spPr>
        </p:pic>
        <p:pic>
          <p:nvPicPr>
            <p:cNvPr id="12" name="Picture 11">
              <a:extLst>
                <a:ext uri="{FF2B5EF4-FFF2-40B4-BE49-F238E27FC236}">
                  <a16:creationId xmlns:a16="http://schemas.microsoft.com/office/drawing/2014/main" id="{5183E5EE-B497-D644-8A2A-7EDFD6BFA0C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159510" y="349716"/>
              <a:ext cx="754239" cy="555755"/>
            </a:xfrm>
            <a:prstGeom prst="rect">
              <a:avLst/>
            </a:prstGeom>
          </p:spPr>
        </p:pic>
      </p:grpSp>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a:latin typeface="Muli" pitchFamily="2" charset="77"/>
              </a:defRPr>
            </a:lvl1pPr>
          </a:lstStyle>
          <a:p>
            <a:r>
              <a:rPr lang="en-GB"/>
              <a:t>Sample Slides</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a:latin typeface="Muli" pitchFamily="2" charset="77"/>
              </a:defRPr>
            </a:lvl1pPr>
          </a:lstStyle>
          <a:p>
            <a:fld id="{29D7F810-DEEF-074C-B140-2A2C318EAFDC}" type="slidenum">
              <a:rPr lang="en-GB" smtClean="0"/>
              <a:pPr/>
              <a:t>‹#›</a:t>
            </a:fld>
            <a:endParaRPr lang="en-GB"/>
          </a:p>
        </p:txBody>
      </p:sp>
      <p:grpSp>
        <p:nvGrpSpPr>
          <p:cNvPr id="10" name="Group 9">
            <a:extLst>
              <a:ext uri="{FF2B5EF4-FFF2-40B4-BE49-F238E27FC236}">
                <a16:creationId xmlns:a16="http://schemas.microsoft.com/office/drawing/2014/main" id="{A1AFB2E9-CAF1-144A-A42E-DD9A5D83E58D}"/>
              </a:ext>
            </a:extLst>
          </p:cNvPr>
          <p:cNvGrpSpPr/>
          <p:nvPr userDrawn="1"/>
        </p:nvGrpSpPr>
        <p:grpSpPr>
          <a:xfrm>
            <a:off x="9768860" y="349716"/>
            <a:ext cx="2144889" cy="818666"/>
            <a:chOff x="9768860" y="349716"/>
            <a:chExt cx="2144889" cy="818666"/>
          </a:xfrm>
        </p:grpSpPr>
        <p:pic>
          <p:nvPicPr>
            <p:cNvPr id="11" name="Picture 10">
              <a:extLst>
                <a:ext uri="{FF2B5EF4-FFF2-40B4-BE49-F238E27FC236}">
                  <a16:creationId xmlns:a16="http://schemas.microsoft.com/office/drawing/2014/main" id="{D26035DB-C88A-B341-98DD-7EF93BC5A5F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68860" y="861051"/>
              <a:ext cx="2124595" cy="307331"/>
            </a:xfrm>
            <a:prstGeom prst="rect">
              <a:avLst/>
            </a:prstGeom>
          </p:spPr>
        </p:pic>
        <p:pic>
          <p:nvPicPr>
            <p:cNvPr id="12" name="Picture 11">
              <a:extLst>
                <a:ext uri="{FF2B5EF4-FFF2-40B4-BE49-F238E27FC236}">
                  <a16:creationId xmlns:a16="http://schemas.microsoft.com/office/drawing/2014/main" id="{5183E5EE-B497-D644-8A2A-7EDFD6BFA0C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159510" y="349716"/>
              <a:ext cx="754239" cy="555755"/>
            </a:xfrm>
            <a:prstGeom prst="rect">
              <a:avLst/>
            </a:prstGeom>
          </p:spPr>
        </p:pic>
      </p:grpSp>
    </p:spTree>
    <p:extLst>
      <p:ext uri="{BB962C8B-B14F-4D97-AF65-F5344CB8AC3E}">
        <p14:creationId xmlns:p14="http://schemas.microsoft.com/office/powerpoint/2010/main" val="2701400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grpSp>
        <p:nvGrpSpPr>
          <p:cNvPr id="6" name="Group 5">
            <a:extLst>
              <a:ext uri="{FF2B5EF4-FFF2-40B4-BE49-F238E27FC236}">
                <a16:creationId xmlns:a16="http://schemas.microsoft.com/office/drawing/2014/main" id="{62FC2308-C4A5-DC45-A61A-7CFA3E889C33}"/>
              </a:ext>
            </a:extLst>
          </p:cNvPr>
          <p:cNvGrpSpPr/>
          <p:nvPr userDrawn="1"/>
        </p:nvGrpSpPr>
        <p:grpSpPr>
          <a:xfrm>
            <a:off x="9768860" y="349716"/>
            <a:ext cx="2144889" cy="818666"/>
            <a:chOff x="9768860" y="349716"/>
            <a:chExt cx="2144889" cy="818666"/>
          </a:xfrm>
        </p:grpSpPr>
        <p:pic>
          <p:nvPicPr>
            <p:cNvPr id="9" name="Picture 8">
              <a:extLst>
                <a:ext uri="{FF2B5EF4-FFF2-40B4-BE49-F238E27FC236}">
                  <a16:creationId xmlns:a16="http://schemas.microsoft.com/office/drawing/2014/main" id="{EBDBD456-BD02-EC48-883C-26B7AC46DD2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68860" y="861051"/>
              <a:ext cx="2124595" cy="307331"/>
            </a:xfrm>
            <a:prstGeom prst="rect">
              <a:avLst/>
            </a:prstGeom>
          </p:spPr>
        </p:pic>
        <p:pic>
          <p:nvPicPr>
            <p:cNvPr id="10" name="Picture 9">
              <a:extLst>
                <a:ext uri="{FF2B5EF4-FFF2-40B4-BE49-F238E27FC236}">
                  <a16:creationId xmlns:a16="http://schemas.microsoft.com/office/drawing/2014/main" id="{2DE3ADCC-E2B4-C84F-8F17-ECB66267CD5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159510" y="349716"/>
              <a:ext cx="754239" cy="555755"/>
            </a:xfrm>
            <a:prstGeom prst="rect">
              <a:avLst/>
            </a:prstGeom>
          </p:spPr>
        </p:pic>
      </p:grpSp>
    </p:spTree>
    <p:extLst>
      <p:ext uri="{BB962C8B-B14F-4D97-AF65-F5344CB8AC3E}">
        <p14:creationId xmlns:p14="http://schemas.microsoft.com/office/powerpoint/2010/main" val="273974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r>
              <a:rPr lang="en-GB"/>
              <a:t>10/07/2019</a:t>
            </a: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
        <p:nvSpPr>
          <p:cNvPr id="7" name="Date Placeholder 3">
            <a:extLst>
              <a:ext uri="{FF2B5EF4-FFF2-40B4-BE49-F238E27FC236}">
                <a16:creationId xmlns:a16="http://schemas.microsoft.com/office/drawing/2014/main" id="{4A8255E2-8D62-EF46-8A29-C45CCF03D89D}"/>
              </a:ext>
            </a:extLst>
          </p:cNvPr>
          <p:cNvSpPr txBox="1">
            <a:spLocks/>
          </p:cNvSpPr>
          <p:nvPr userDrawn="1"/>
        </p:nvSpPr>
        <p:spPr>
          <a:xfrm>
            <a:off x="838200" y="12854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uli"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E6FE96F-DDC5-F246-8640-2EF68EEC1D75}" type="datetime1">
              <a:rPr lang="en-GB" smtClean="0"/>
              <a:pPr/>
              <a:t>19/02/2021</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683537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2112335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962764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689809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514044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007757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84442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3" r:id="rId3"/>
    <p:sldLayoutId id="2147483660" r:id="rId4"/>
    <p:sldLayoutId id="2147483664" r:id="rId5"/>
    <p:sldLayoutId id="2147483662"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Lst>
  <p:hf hdr="0"/>
  <p:txStyles>
    <p:titleStyle>
      <a:lvl1pPr algn="l" defTabSz="914400" rtl="0" eaLnBrk="1" latinLnBrk="0" hangingPunct="1">
        <a:lnSpc>
          <a:spcPct val="90000"/>
        </a:lnSpc>
        <a:spcBef>
          <a:spcPct val="0"/>
        </a:spcBef>
        <a:buNone/>
        <a:defRPr sz="4400" b="0" i="0" kern="1200">
          <a:solidFill>
            <a:schemeClr val="tx1"/>
          </a:solidFill>
          <a:latin typeface="Lato Light" panose="020F0302020204030203" pitchFamily="34"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image" Target="../media/image140.png"/></Relationships>
</file>

<file path=ppt/slides/_rels/slide8.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40.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40.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40.png"/><Relationship Id="rId5" Type="http://schemas.openxmlformats.org/officeDocument/2006/relationships/image" Target="../media/image33.png"/><Relationship Id="rId4" Type="http://schemas.openxmlformats.org/officeDocument/2006/relationships/image" Target="../media/image13.emf"/></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3.png"/><Relationship Id="rId4" Type="http://schemas.openxmlformats.org/officeDocument/2006/relationships/image" Target="../media/image13.emf"/></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2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140.png"/><Relationship Id="rId5" Type="http://schemas.openxmlformats.org/officeDocument/2006/relationships/image" Target="../media/image33.png"/><Relationship Id="rId4" Type="http://schemas.openxmlformats.org/officeDocument/2006/relationships/image" Target="../media/image13.emf"/></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4.png"/><Relationship Id="rId7" Type="http://schemas.openxmlformats.org/officeDocument/2006/relationships/image" Target="../media/image440.pn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3.png"/><Relationship Id="rId4" Type="http://schemas.openxmlformats.org/officeDocument/2006/relationships/image" Target="../media/image13.emf"/></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13.emf"/></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48.png"/><Relationship Id="rId7" Type="http://schemas.openxmlformats.org/officeDocument/2006/relationships/image" Target="../media/image13.emf"/><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49.png"/><Relationship Id="rId5" Type="http://schemas.openxmlformats.org/officeDocument/2006/relationships/image" Target="../media/image28.png"/><Relationship Id="rId4" Type="http://schemas.openxmlformats.org/officeDocument/2006/relationships/image" Target="../media/image140.png"/></Relationships>
</file>

<file path=ppt/slides/_rels/slide2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80.png"/><Relationship Id="rId7" Type="http://schemas.openxmlformats.org/officeDocument/2006/relationships/image" Target="../media/image50.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3.png"/><Relationship Id="rId4" Type="http://schemas.openxmlformats.org/officeDocument/2006/relationships/image" Target="../media/image13.emf"/></Relationships>
</file>

<file path=ppt/slides/_rels/slide29.xml.rels><?xml version="1.0" encoding="UTF-8" standalone="yes"?>
<Relationships xmlns="http://schemas.openxmlformats.org/package/2006/relationships"><Relationship Id="rId8" Type="http://schemas.openxmlformats.org/officeDocument/2006/relationships/image" Target="../media/image35.emf"/><Relationship Id="rId3" Type="http://schemas.openxmlformats.org/officeDocument/2006/relationships/image" Target="../media/image52.png"/><Relationship Id="rId7" Type="http://schemas.openxmlformats.org/officeDocument/2006/relationships/image" Target="../media/image34.emf"/><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8" Type="http://schemas.openxmlformats.org/officeDocument/2006/relationships/image" Target="../media/image35.emf"/><Relationship Id="rId3" Type="http://schemas.openxmlformats.org/officeDocument/2006/relationships/image" Target="../media/image58.png"/><Relationship Id="rId7" Type="http://schemas.openxmlformats.org/officeDocument/2006/relationships/image" Target="../media/image34.emf"/><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66.png"/><Relationship Id="rId5" Type="http://schemas.openxmlformats.org/officeDocument/2006/relationships/image" Target="../media/image64.png"/><Relationship Id="rId4" Type="http://schemas.openxmlformats.org/officeDocument/2006/relationships/image" Target="../media/image63.png"/></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7.png"/><Relationship Id="rId2" Type="http://schemas.openxmlformats.org/officeDocument/2006/relationships/notesSlide" Target="../notesSlides/notesSlide32.xml"/><Relationship Id="rId1" Type="http://schemas.openxmlformats.org/officeDocument/2006/relationships/slideLayout" Target="../slideLayouts/slideLayout4.xml"/><Relationship Id="rId6" Type="http://schemas.openxmlformats.org/officeDocument/2006/relationships/image" Target="../media/image66.png"/><Relationship Id="rId5" Type="http://schemas.openxmlformats.org/officeDocument/2006/relationships/image" Target="../media/image64.png"/><Relationship Id="rId4" Type="http://schemas.openxmlformats.org/officeDocument/2006/relationships/image" Target="../media/image63.png"/></Relationships>
</file>

<file path=ppt/slides/_rels/slide3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6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70.png"/><Relationship Id="rId4" Type="http://schemas.openxmlformats.org/officeDocument/2006/relationships/image" Target="../media/image7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73.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74.png"/><Relationship Id="rId4" Type="http://schemas.openxmlformats.org/officeDocument/2006/relationships/image" Target="../media/image75.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77.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78.png"/><Relationship Id="rId4" Type="http://schemas.openxmlformats.org/officeDocument/2006/relationships/image" Target="../media/image79.png"/></Relationships>
</file>

<file path=ppt/slides/_rels/slide39.xml.rels><?xml version="1.0" encoding="UTF-8" standalone="yes"?>
<Relationships xmlns="http://schemas.openxmlformats.org/package/2006/relationships"><Relationship Id="rId3" Type="http://schemas.openxmlformats.org/officeDocument/2006/relationships/hyperlink" Target="https://www.loom.com/share/8a97f799d7da45c687e2d5a0be6e5194" TargetMode="External"/><Relationship Id="rId7" Type="http://schemas.openxmlformats.org/officeDocument/2006/relationships/image" Target="../media/image92.png"/><Relationship Id="rId2" Type="http://schemas.openxmlformats.org/officeDocument/2006/relationships/notesSlide" Target="../notesSlides/notesSlide39.xml"/><Relationship Id="rId1" Type="http://schemas.openxmlformats.org/officeDocument/2006/relationships/slideLayout" Target="../slideLayouts/slideLayout4.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4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4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png"/></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76.png"/><Relationship Id="rId5" Type="http://schemas.openxmlformats.org/officeDocument/2006/relationships/image" Target="../media/image72.png"/><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FDEECE2B-4F07-3243-A1BF-25C2CD33540E}"/>
              </a:ext>
            </a:extLst>
          </p:cNvPr>
          <p:cNvSpPr>
            <a:spLocks noGrp="1"/>
          </p:cNvSpPr>
          <p:nvPr>
            <p:ph type="subTitle" idx="1"/>
          </p:nvPr>
        </p:nvSpPr>
        <p:spPr/>
        <p:txBody>
          <a:bodyPr>
            <a:normAutofit/>
          </a:bodyPr>
          <a:lstStyle/>
          <a:p>
            <a:br>
              <a:rPr lang="en-GB" dirty="0"/>
            </a:br>
            <a:r>
              <a:rPr lang="en-GB" dirty="0">
                <a:latin typeface="OpenDyslexicAlta"/>
              </a:rPr>
              <a:t>Lesson 2: To be able to convert improper fractions to mixed numbers</a:t>
            </a:r>
          </a:p>
        </p:txBody>
      </p:sp>
      <p:sp>
        <p:nvSpPr>
          <p:cNvPr id="3" name="Text Placeholder 2">
            <a:extLst>
              <a:ext uri="{FF2B5EF4-FFF2-40B4-BE49-F238E27FC236}">
                <a16:creationId xmlns:a16="http://schemas.microsoft.com/office/drawing/2014/main" id="{46096D93-4A8A-F349-8E04-EC67E07A6F7B}"/>
              </a:ext>
            </a:extLst>
          </p:cNvPr>
          <p:cNvSpPr>
            <a:spLocks noGrp="1"/>
          </p:cNvSpPr>
          <p:nvPr>
            <p:ph type="body" sz="quarter" idx="13"/>
          </p:nvPr>
        </p:nvSpPr>
        <p:spPr>
          <a:xfrm>
            <a:off x="3917911" y="6221692"/>
            <a:ext cx="3369375" cy="369332"/>
          </a:xfrm>
        </p:spPr>
        <p:txBody>
          <a:bodyPr>
            <a:normAutofit/>
          </a:bodyPr>
          <a:lstStyle/>
          <a:p>
            <a:r>
              <a:rPr lang="en-GB" dirty="0"/>
              <a:t>Block 2 – Fractions</a:t>
            </a:r>
          </a:p>
        </p:txBody>
      </p:sp>
      <p:sp>
        <p:nvSpPr>
          <p:cNvPr id="6" name="Text Placeholder 5">
            <a:extLst>
              <a:ext uri="{FF2B5EF4-FFF2-40B4-BE49-F238E27FC236}">
                <a16:creationId xmlns:a16="http://schemas.microsoft.com/office/drawing/2014/main" id="{BE0A8668-F4BF-FD46-97FE-DF79A2E595C7}"/>
              </a:ext>
            </a:extLst>
          </p:cNvPr>
          <p:cNvSpPr>
            <a:spLocks noGrp="1"/>
          </p:cNvSpPr>
          <p:nvPr>
            <p:ph type="body" sz="quarter" idx="14"/>
          </p:nvPr>
        </p:nvSpPr>
        <p:spPr/>
        <p:txBody>
          <a:bodyPr/>
          <a:lstStyle/>
          <a:p>
            <a:r>
              <a:rPr lang="en-GB" dirty="0"/>
              <a:t>2</a:t>
            </a:r>
          </a:p>
        </p:txBody>
      </p:sp>
      <p:pic>
        <p:nvPicPr>
          <p:cNvPr id="11" name="Picture 10">
            <a:extLst>
              <a:ext uri="{FF2B5EF4-FFF2-40B4-BE49-F238E27FC236}">
                <a16:creationId xmlns:a16="http://schemas.microsoft.com/office/drawing/2014/main" id="{FFFB0E5C-B4F3-0F47-AF95-9A5EE6D06A15}"/>
              </a:ext>
            </a:extLst>
          </p:cNvPr>
          <p:cNvPicPr>
            <a:picLocks noChangeAspect="1"/>
          </p:cNvPicPr>
          <p:nvPr/>
        </p:nvPicPr>
        <p:blipFill>
          <a:blip r:embed="rId3"/>
          <a:stretch>
            <a:fillRect/>
          </a:stretch>
        </p:blipFill>
        <p:spPr>
          <a:xfrm>
            <a:off x="10855981" y="1956878"/>
            <a:ext cx="1574800" cy="3289300"/>
          </a:xfrm>
          <a:prstGeom prst="rect">
            <a:avLst/>
          </a:prstGeom>
        </p:spPr>
      </p:pic>
      <p:pic>
        <p:nvPicPr>
          <p:cNvPr id="13" name="Picture 12">
            <a:extLst>
              <a:ext uri="{FF2B5EF4-FFF2-40B4-BE49-F238E27FC236}">
                <a16:creationId xmlns:a16="http://schemas.microsoft.com/office/drawing/2014/main" id="{46C1748E-6744-A341-9185-05FF18F81B25}"/>
              </a:ext>
            </a:extLst>
          </p:cNvPr>
          <p:cNvPicPr>
            <a:picLocks noChangeAspect="1"/>
          </p:cNvPicPr>
          <p:nvPr/>
        </p:nvPicPr>
        <p:blipFill>
          <a:blip r:embed="rId4"/>
          <a:stretch>
            <a:fillRect/>
          </a:stretch>
        </p:blipFill>
        <p:spPr>
          <a:xfrm>
            <a:off x="372735" y="4752914"/>
            <a:ext cx="1689100" cy="1244600"/>
          </a:xfrm>
          <a:prstGeom prst="rect">
            <a:avLst/>
          </a:prstGeom>
        </p:spPr>
      </p:pic>
      <p:pic>
        <p:nvPicPr>
          <p:cNvPr id="19" name="Picture 18">
            <a:extLst>
              <a:ext uri="{FF2B5EF4-FFF2-40B4-BE49-F238E27FC236}">
                <a16:creationId xmlns:a16="http://schemas.microsoft.com/office/drawing/2014/main" id="{EC9A0CFD-E109-4140-B996-30988653C0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3038" y="-288436"/>
            <a:ext cx="1777758" cy="1637842"/>
          </a:xfrm>
          <a:prstGeom prst="rect">
            <a:avLst/>
          </a:prstGeom>
        </p:spPr>
      </p:pic>
      <p:pic>
        <p:nvPicPr>
          <p:cNvPr id="21" name="Picture 20">
            <a:extLst>
              <a:ext uri="{FF2B5EF4-FFF2-40B4-BE49-F238E27FC236}">
                <a16:creationId xmlns:a16="http://schemas.microsoft.com/office/drawing/2014/main" id="{D6DF2BA4-3A7B-0E4E-95B5-A4D9B2FD0805}"/>
              </a:ext>
            </a:extLst>
          </p:cNvPr>
          <p:cNvPicPr>
            <a:picLocks noChangeAspect="1"/>
          </p:cNvPicPr>
          <p:nvPr/>
        </p:nvPicPr>
        <p:blipFill>
          <a:blip r:embed="rId6"/>
          <a:stretch>
            <a:fillRect/>
          </a:stretch>
        </p:blipFill>
        <p:spPr>
          <a:xfrm>
            <a:off x="7765730" y="4958851"/>
            <a:ext cx="876300" cy="939800"/>
          </a:xfrm>
          <a:prstGeom prst="rect">
            <a:avLst/>
          </a:prstGeom>
        </p:spPr>
      </p:pic>
      <p:sp>
        <p:nvSpPr>
          <p:cNvPr id="4" name="Text Placeholder 3">
            <a:extLst>
              <a:ext uri="{FF2B5EF4-FFF2-40B4-BE49-F238E27FC236}">
                <a16:creationId xmlns:a16="http://schemas.microsoft.com/office/drawing/2014/main" id="{60C74A61-CF8A-0745-B69B-DD1646654FF2}"/>
              </a:ext>
            </a:extLst>
          </p:cNvPr>
          <p:cNvSpPr>
            <a:spLocks noGrp="1"/>
          </p:cNvSpPr>
          <p:nvPr>
            <p:ph type="body" sz="quarter" idx="15"/>
          </p:nvPr>
        </p:nvSpPr>
        <p:spPr/>
        <p:txBody>
          <a:bodyPr/>
          <a:lstStyle/>
          <a:p>
            <a:r>
              <a:rPr lang="en-US" dirty="0"/>
              <a:t>Spring</a:t>
            </a:r>
          </a:p>
        </p:txBody>
      </p:sp>
      <p:sp>
        <p:nvSpPr>
          <p:cNvPr id="8" name="TextBox 7">
            <a:extLst>
              <a:ext uri="{FF2B5EF4-FFF2-40B4-BE49-F238E27FC236}">
                <a16:creationId xmlns:a16="http://schemas.microsoft.com/office/drawing/2014/main" id="{AC9EFBDC-A8B5-9549-8D36-873513E4D40C}"/>
              </a:ext>
            </a:extLst>
          </p:cNvPr>
          <p:cNvSpPr txBox="1"/>
          <p:nvPr/>
        </p:nvSpPr>
        <p:spPr>
          <a:xfrm>
            <a:off x="596348" y="6533322"/>
            <a:ext cx="184731" cy="369332"/>
          </a:xfrm>
          <a:prstGeom prst="rect">
            <a:avLst/>
          </a:prstGeom>
          <a:noFill/>
        </p:spPr>
        <p:txBody>
          <a:bodyPr wrap="none" rtlCol="0">
            <a:spAutoFit/>
          </a:bodyPr>
          <a:lstStyle/>
          <a:p>
            <a:endParaRPr lang="en-US" dirty="0"/>
          </a:p>
        </p:txBody>
      </p:sp>
      <p:sp>
        <p:nvSpPr>
          <p:cNvPr id="9" name="TextBox 8">
            <a:extLst>
              <a:ext uri="{FF2B5EF4-FFF2-40B4-BE49-F238E27FC236}">
                <a16:creationId xmlns:a16="http://schemas.microsoft.com/office/drawing/2014/main" id="{F8D65072-FC35-D84F-937B-70E91C6BD3D3}"/>
              </a:ext>
            </a:extLst>
          </p:cNvPr>
          <p:cNvSpPr txBox="1"/>
          <p:nvPr/>
        </p:nvSpPr>
        <p:spPr>
          <a:xfrm>
            <a:off x="9342783" y="3856383"/>
            <a:ext cx="184731" cy="369332"/>
          </a:xfrm>
          <a:prstGeom prst="rect">
            <a:avLst/>
          </a:prstGeom>
          <a:noFill/>
        </p:spPr>
        <p:txBody>
          <a:bodyPr wrap="none" rtlCol="0">
            <a:spAutoFit/>
          </a:bodyPr>
          <a:lstStyle/>
          <a:p>
            <a:endParaRPr lang="en-US" dirty="0"/>
          </a:p>
        </p:txBody>
      </p:sp>
      <p:sp>
        <p:nvSpPr>
          <p:cNvPr id="12" name="TextBox 11"/>
          <p:cNvSpPr txBox="1"/>
          <p:nvPr/>
        </p:nvSpPr>
        <p:spPr>
          <a:xfrm>
            <a:off x="9874800" y="331200"/>
            <a:ext cx="1964229" cy="4001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2000" b="1" dirty="0">
              <a:solidFill>
                <a:schemeClr val="bg1"/>
              </a:solidFill>
            </a:endParaRPr>
          </a:p>
        </p:txBody>
      </p:sp>
    </p:spTree>
    <p:extLst>
      <p:ext uri="{BB962C8B-B14F-4D97-AF65-F5344CB8AC3E}">
        <p14:creationId xmlns:p14="http://schemas.microsoft.com/office/powerpoint/2010/main" val="2440285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convert improper fractions to mixed numbers</a:t>
            </a:r>
          </a:p>
        </p:txBody>
      </p:sp>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38200" y="1825625"/>
            <a:ext cx="10730948" cy="4351338"/>
          </a:xfrm>
        </p:spPr>
        <p:txBody>
          <a:bodyPr vert="horz" lIns="91440" tIns="45720" rIns="91440" bIns="45720" rtlCol="0" anchor="t">
            <a:normAutofit/>
          </a:bodyPr>
          <a:lstStyle/>
          <a:p>
            <a:pPr marL="0" indent="0">
              <a:buNone/>
            </a:pPr>
            <a:r>
              <a:rPr lang="en-GB" b="1" dirty="0">
                <a:latin typeface="Muli"/>
              </a:rPr>
              <a:t>What is an improper fraction?</a:t>
            </a:r>
            <a:endParaRPr lang="en-GB" b="1" dirty="0"/>
          </a:p>
          <a:p>
            <a:pPr marL="0" indent="0">
              <a:buNone/>
            </a:pPr>
            <a:r>
              <a:rPr lang="en-GB" dirty="0">
                <a:latin typeface="Muli"/>
              </a:rPr>
              <a:t>An improper fraction is when the numerator (the number at the top) is greater than the denominator (the number at the bottom). </a:t>
            </a:r>
            <a:endParaRPr lang="en-GB" dirty="0"/>
          </a:p>
          <a:p>
            <a:pPr marL="0" indent="0">
              <a:buNone/>
            </a:pPr>
            <a:endParaRPr lang="en-GB" b="1" dirty="0"/>
          </a:p>
          <a:p>
            <a:pPr marL="0" indent="0">
              <a:buNone/>
            </a:pPr>
            <a:r>
              <a:rPr lang="en-GB" b="1" dirty="0">
                <a:latin typeface="Muli"/>
              </a:rPr>
              <a:t>What is a mixed number?</a:t>
            </a:r>
            <a:endParaRPr lang="en-GB" b="1" dirty="0"/>
          </a:p>
          <a:p>
            <a:pPr marL="0" indent="0">
              <a:buNone/>
            </a:pPr>
            <a:r>
              <a:rPr lang="en-GB" dirty="0">
                <a:latin typeface="Muli"/>
              </a:rPr>
              <a:t>A mixed number is the combination of an integer (a whole number) and a fraction. </a:t>
            </a:r>
            <a:endParaRPr lang="en-GB" dirty="0"/>
          </a:p>
          <a:p>
            <a:pPr>
              <a:buClr>
                <a:srgbClr val="23D160"/>
              </a:buClr>
              <a:buSzPct val="85000"/>
              <a:buFont typeface="Wingdings" pitchFamily="2" charset="2"/>
              <a:buChar char="ü"/>
            </a:pPr>
            <a:endParaRPr lang="en-GB" sz="2200" dirty="0"/>
          </a:p>
        </p:txBody>
      </p:sp>
      <p:sp>
        <p:nvSpPr>
          <p:cNvPr id="5" name="Footer Placeholder 4">
            <a:extLst>
              <a:ext uri="{FF2B5EF4-FFF2-40B4-BE49-F238E27FC236}">
                <a16:creationId xmlns:a16="http://schemas.microsoft.com/office/drawing/2014/main" id="{349F46F5-B8A3-5848-8248-C9D634933261}"/>
              </a:ext>
            </a:extLst>
          </p:cNvPr>
          <p:cNvSpPr>
            <a:spLocks noGrp="1"/>
          </p:cNvSpPr>
          <p:nvPr>
            <p:ph type="ftr" sz="quarter" idx="11"/>
          </p:nvPr>
        </p:nvSpPr>
        <p:spPr>
          <a:xfrm>
            <a:off x="838198" y="6298060"/>
            <a:ext cx="11473071" cy="365125"/>
          </a:xfrm>
        </p:spPr>
        <p:txBody>
          <a:bodyPr/>
          <a:lstStyle/>
          <a:p>
            <a:r>
              <a:rPr lang="en-GB" sz="1400" dirty="0"/>
              <a:t>Stage 5 - Spring Block 2 –Fractions - Lesson 2 – To be able to convert improper fractions to mixed numbers</a:t>
            </a:r>
          </a:p>
        </p:txBody>
      </p:sp>
    </p:spTree>
    <p:extLst>
      <p:ext uri="{BB962C8B-B14F-4D97-AF65-F5344CB8AC3E}">
        <p14:creationId xmlns:p14="http://schemas.microsoft.com/office/powerpoint/2010/main" val="43468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descr="A picture containing object, dark, clock, yellow&#10;&#10;Description automatically generated">
            <a:extLst>
              <a:ext uri="{FF2B5EF4-FFF2-40B4-BE49-F238E27FC236}">
                <a16:creationId xmlns:a16="http://schemas.microsoft.com/office/drawing/2014/main" id="{5C29244A-ED3E-3D4C-A044-D2BF83341C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8572" y="3269633"/>
            <a:ext cx="3029968" cy="3029968"/>
          </a:xfrm>
          <a:prstGeom prst="rect">
            <a:avLst/>
          </a:prstGeom>
        </p:spPr>
      </p:pic>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a:xfrm>
            <a:off x="851807" y="923018"/>
            <a:ext cx="8780813" cy="1325563"/>
          </a:xfrm>
        </p:spPr>
        <p:txBody>
          <a:bodyPr>
            <a:normAutofit fontScale="90000"/>
          </a:bodyPr>
          <a:lstStyle/>
          <a:p>
            <a:r>
              <a:rPr lang="en-GB" sz="2800" dirty="0">
                <a:latin typeface="Lato Light"/>
              </a:rPr>
              <a:t>What is the same and what is different?</a:t>
            </a:r>
            <a:br>
              <a:rPr lang="en-GB" sz="2800" dirty="0">
                <a:latin typeface="Lato Light"/>
              </a:rPr>
            </a:br>
            <a:br>
              <a:rPr lang="en-GB" sz="2800" dirty="0">
                <a:latin typeface="Lato Light"/>
              </a:rPr>
            </a:br>
            <a:r>
              <a:rPr lang="en-GB" sz="2800" dirty="0">
                <a:latin typeface="Lato Light"/>
              </a:rPr>
              <a:t>Talk this through with an adult or write your ideas out in full sentences. Try your best to use the correct mathematical vocabulary. </a:t>
            </a:r>
            <a:endParaRPr lang="en-GB" sz="2800" dirty="0"/>
          </a:p>
        </p:txBody>
      </p:sp>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endParaRPr lang="en-GB"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latin typeface="Muli"/>
            </a:endParaRPr>
          </a:p>
          <a:p>
            <a:pPr marL="0" indent="0">
              <a:buNone/>
            </a:pPr>
            <a:endParaRPr lang="en-GB" sz="2200" dirty="0">
              <a:latin typeface="Muli"/>
            </a:endParaRPr>
          </a:p>
          <a:p>
            <a:pPr marL="0" indent="0">
              <a:buNone/>
            </a:pPr>
            <a:endParaRPr lang="en-GB" sz="2200" dirty="0"/>
          </a:p>
        </p:txBody>
      </p:sp>
      <p:sp>
        <p:nvSpPr>
          <p:cNvPr id="30" name="Rounded Rectangle 29">
            <a:extLst>
              <a:ext uri="{FF2B5EF4-FFF2-40B4-BE49-F238E27FC236}">
                <a16:creationId xmlns:a16="http://schemas.microsoft.com/office/drawing/2014/main" id="{79D21C2B-CB91-C541-9F3A-AFBC704E772E}"/>
              </a:ext>
            </a:extLst>
          </p:cNvPr>
          <p:cNvSpPr/>
          <p:nvPr/>
        </p:nvSpPr>
        <p:spPr>
          <a:xfrm>
            <a:off x="2194537" y="3187990"/>
            <a:ext cx="1258037"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Ruth</a:t>
            </a:r>
          </a:p>
        </p:txBody>
      </p:sp>
      <p:sp>
        <p:nvSpPr>
          <p:cNvPr id="31" name="Rounded Rectangle 30">
            <a:extLst>
              <a:ext uri="{FF2B5EF4-FFF2-40B4-BE49-F238E27FC236}">
                <a16:creationId xmlns:a16="http://schemas.microsoft.com/office/drawing/2014/main" id="{46B33589-B43D-5247-B6F2-58B36DEF73B6}"/>
              </a:ext>
            </a:extLst>
          </p:cNvPr>
          <p:cNvSpPr/>
          <p:nvPr/>
        </p:nvSpPr>
        <p:spPr>
          <a:xfrm>
            <a:off x="8146047" y="3187990"/>
            <a:ext cx="1258037"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Jamal</a:t>
            </a:r>
          </a:p>
        </p:txBody>
      </p:sp>
      <p:pic>
        <p:nvPicPr>
          <p:cNvPr id="36" name="Picture 35" descr="A sign in the dark&#10;&#10;Description automatically generated">
            <a:extLst>
              <a:ext uri="{FF2B5EF4-FFF2-40B4-BE49-F238E27FC236}">
                <a16:creationId xmlns:a16="http://schemas.microsoft.com/office/drawing/2014/main" id="{1BD62F9E-33B4-B64E-9E77-4585E54C06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60081" y="3187990"/>
            <a:ext cx="3029968" cy="3029968"/>
          </a:xfrm>
          <a:prstGeom prst="rect">
            <a:avLst/>
          </a:prstGeom>
        </p:spPr>
      </p:pic>
    </p:spTree>
    <p:extLst>
      <p:ext uri="{BB962C8B-B14F-4D97-AF65-F5344CB8AC3E}">
        <p14:creationId xmlns:p14="http://schemas.microsoft.com/office/powerpoint/2010/main" val="2634368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919843" y="-1562554"/>
            <a:ext cx="10515600" cy="4922838"/>
          </a:xfrm>
        </p:spPr>
        <p:txBody>
          <a:bodyPr vert="horz" lIns="91440" tIns="45720" rIns="91440" bIns="45720" rtlCol="0" anchor="t">
            <a:normAutofit/>
          </a:bodyPr>
          <a:lstStyle/>
          <a:p>
            <a:pPr marL="0" indent="0">
              <a:buNone/>
            </a:pPr>
            <a:endParaRPr lang="en-GB"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r>
              <a:rPr lang="en-GB" sz="2200" dirty="0">
                <a:solidFill>
                  <a:srgbClr val="FF3860"/>
                </a:solidFill>
                <a:latin typeface="Muli"/>
              </a:rPr>
              <a:t>They both have quarters of pizzas. Ruth has 5 quarter. This means she has a whole pizza and 1 quarter. Jamal only has 1 quarter. </a:t>
            </a:r>
            <a:endParaRPr lang="en-GB" sz="2200" dirty="0">
              <a:solidFill>
                <a:srgbClr val="FF3860"/>
              </a:solidFill>
            </a:endParaRPr>
          </a:p>
        </p:txBody>
      </p:sp>
      <p:sp>
        <p:nvSpPr>
          <p:cNvPr id="30" name="Rounded Rectangle 29">
            <a:extLst>
              <a:ext uri="{FF2B5EF4-FFF2-40B4-BE49-F238E27FC236}">
                <a16:creationId xmlns:a16="http://schemas.microsoft.com/office/drawing/2014/main" id="{79D21C2B-CB91-C541-9F3A-AFBC704E772E}"/>
              </a:ext>
            </a:extLst>
          </p:cNvPr>
          <p:cNvSpPr/>
          <p:nvPr/>
        </p:nvSpPr>
        <p:spPr>
          <a:xfrm>
            <a:off x="2126501" y="2779776"/>
            <a:ext cx="1258037"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Ruth</a:t>
            </a:r>
          </a:p>
        </p:txBody>
      </p:sp>
      <p:sp>
        <p:nvSpPr>
          <p:cNvPr id="31" name="Rounded Rectangle 30">
            <a:extLst>
              <a:ext uri="{FF2B5EF4-FFF2-40B4-BE49-F238E27FC236}">
                <a16:creationId xmlns:a16="http://schemas.microsoft.com/office/drawing/2014/main" id="{46B33589-B43D-5247-B6F2-58B36DEF73B6}"/>
              </a:ext>
            </a:extLst>
          </p:cNvPr>
          <p:cNvSpPr/>
          <p:nvPr/>
        </p:nvSpPr>
        <p:spPr>
          <a:xfrm>
            <a:off x="8146047" y="2779776"/>
            <a:ext cx="1258037"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Jamal</a:t>
            </a:r>
          </a:p>
        </p:txBody>
      </p:sp>
      <p:pic>
        <p:nvPicPr>
          <p:cNvPr id="35" name="Picture 34" descr="A picture containing object, dark, clock, yellow&#10;&#10;Description automatically generated">
            <a:extLst>
              <a:ext uri="{FF2B5EF4-FFF2-40B4-BE49-F238E27FC236}">
                <a16:creationId xmlns:a16="http://schemas.microsoft.com/office/drawing/2014/main" id="{5C29244A-ED3E-3D4C-A044-D2BF83341C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40536" y="2779776"/>
            <a:ext cx="3029968" cy="3029968"/>
          </a:xfrm>
          <a:prstGeom prst="rect">
            <a:avLst/>
          </a:prstGeom>
        </p:spPr>
      </p:pic>
      <p:pic>
        <p:nvPicPr>
          <p:cNvPr id="36" name="Picture 35" descr="A sign in the dark&#10;&#10;Description automatically generated">
            <a:extLst>
              <a:ext uri="{FF2B5EF4-FFF2-40B4-BE49-F238E27FC236}">
                <a16:creationId xmlns:a16="http://schemas.microsoft.com/office/drawing/2014/main" id="{1BD62F9E-33B4-B64E-9E77-4585E54C06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60081" y="2779776"/>
            <a:ext cx="3029968" cy="3029968"/>
          </a:xfrm>
          <a:prstGeom prst="rect">
            <a:avLst/>
          </a:prstGeom>
        </p:spPr>
      </p:pic>
    </p:spTree>
    <p:extLst>
      <p:ext uri="{BB962C8B-B14F-4D97-AF65-F5344CB8AC3E}">
        <p14:creationId xmlns:p14="http://schemas.microsoft.com/office/powerpoint/2010/main" val="74412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41928" y="1110164"/>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7</m:t>
                        </m:r>
                      </m:num>
                      <m:den>
                        <m:r>
                          <a:rPr lang="en-GB" sz="2200" b="0" i="1" smtClean="0">
                            <a:latin typeface="Cambria Math" panose="02040503050406030204" pitchFamily="18" charset="0"/>
                          </a:rPr>
                          <m:t>4</m:t>
                        </m:r>
                      </m:den>
                    </m:f>
                  </m:oMath>
                </a14:m>
                <a:r>
                  <a:rPr lang="en-GB" sz="2200" dirty="0"/>
                  <a:t> into a mixed number using cubes.</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41928" y="1110164"/>
                <a:ext cx="10515600" cy="4351338"/>
              </a:xfrm>
              <a:blipFill>
                <a:blip r:embed="rId3"/>
                <a:stretch>
                  <a:fillRect l="-1159" t="-2381"/>
                </a:stretch>
              </a:blipFill>
            </p:spPr>
            <p:txBody>
              <a:bodyPr/>
              <a:lstStyle/>
              <a:p>
                <a:r>
                  <a:rPr lang="en-US">
                    <a:noFill/>
                  </a:rPr>
                  <a:t> </a:t>
                </a:r>
              </a:p>
            </p:txBody>
          </p:sp>
        </mc:Fallback>
      </mc:AlternateContent>
      <p:pic>
        <p:nvPicPr>
          <p:cNvPr id="32" name="Picture 31">
            <a:extLst>
              <a:ext uri="{FF2B5EF4-FFF2-40B4-BE49-F238E27FC236}">
                <a16:creationId xmlns:a16="http://schemas.microsoft.com/office/drawing/2014/main" id="{C5BD5B55-3EF2-DF4F-9B24-1953CDD2DB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07489" y="4812332"/>
            <a:ext cx="730894" cy="755257"/>
          </a:xfrm>
          <a:prstGeom prst="rect">
            <a:avLst/>
          </a:prstGeom>
        </p:spPr>
      </p:pic>
      <p:pic>
        <p:nvPicPr>
          <p:cNvPr id="33" name="Picture 32">
            <a:extLst>
              <a:ext uri="{FF2B5EF4-FFF2-40B4-BE49-F238E27FC236}">
                <a16:creationId xmlns:a16="http://schemas.microsoft.com/office/drawing/2014/main" id="{54F306AD-D1F0-0F47-AAB2-0EAE1B437E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62373" y="4428744"/>
            <a:ext cx="730894" cy="755257"/>
          </a:xfrm>
          <a:prstGeom prst="rect">
            <a:avLst/>
          </a:prstGeom>
        </p:spPr>
      </p:pic>
      <p:pic>
        <p:nvPicPr>
          <p:cNvPr id="34" name="Picture 33">
            <a:extLst>
              <a:ext uri="{FF2B5EF4-FFF2-40B4-BE49-F238E27FC236}">
                <a16:creationId xmlns:a16="http://schemas.microsoft.com/office/drawing/2014/main" id="{C63A3EB7-833B-AC49-B36C-579DD5D320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11129" y="3434405"/>
            <a:ext cx="730894" cy="755257"/>
          </a:xfrm>
          <a:prstGeom prst="rect">
            <a:avLst/>
          </a:prstGeom>
        </p:spPr>
      </p:pic>
      <p:pic>
        <p:nvPicPr>
          <p:cNvPr id="35" name="Picture 34">
            <a:extLst>
              <a:ext uri="{FF2B5EF4-FFF2-40B4-BE49-F238E27FC236}">
                <a16:creationId xmlns:a16="http://schemas.microsoft.com/office/drawing/2014/main" id="{1410E773-3335-5047-9CD9-9818549E13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80019" y="2906296"/>
            <a:ext cx="730894" cy="755257"/>
          </a:xfrm>
          <a:prstGeom prst="rect">
            <a:avLst/>
          </a:prstGeom>
        </p:spPr>
      </p:pic>
      <p:pic>
        <p:nvPicPr>
          <p:cNvPr id="36" name="Picture 35">
            <a:extLst>
              <a:ext uri="{FF2B5EF4-FFF2-40B4-BE49-F238E27FC236}">
                <a16:creationId xmlns:a16="http://schemas.microsoft.com/office/drawing/2014/main" id="{B6C2F11A-1E93-3440-9F05-7D8E047BEB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19812" y="3755251"/>
            <a:ext cx="730894" cy="755257"/>
          </a:xfrm>
          <a:prstGeom prst="rect">
            <a:avLst/>
          </a:prstGeom>
        </p:spPr>
      </p:pic>
      <p:pic>
        <p:nvPicPr>
          <p:cNvPr id="37" name="Picture 36">
            <a:extLst>
              <a:ext uri="{FF2B5EF4-FFF2-40B4-BE49-F238E27FC236}">
                <a16:creationId xmlns:a16="http://schemas.microsoft.com/office/drawing/2014/main" id="{16787E51-8EB5-F14C-80F8-32135E30D9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3839" y="3453050"/>
            <a:ext cx="730894" cy="755257"/>
          </a:xfrm>
          <a:prstGeom prst="rect">
            <a:avLst/>
          </a:prstGeom>
        </p:spPr>
      </p:pic>
      <p:pic>
        <p:nvPicPr>
          <p:cNvPr id="38" name="Picture 37">
            <a:extLst>
              <a:ext uri="{FF2B5EF4-FFF2-40B4-BE49-F238E27FC236}">
                <a16:creationId xmlns:a16="http://schemas.microsoft.com/office/drawing/2014/main" id="{F8265566-57E0-664E-B2B8-EB589FC492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33231" y="3539891"/>
            <a:ext cx="730894" cy="755257"/>
          </a:xfrm>
          <a:prstGeom prst="rect">
            <a:avLst/>
          </a:prstGeom>
        </p:spPr>
      </p:pic>
    </p:spTree>
    <p:extLst>
      <p:ext uri="{BB962C8B-B14F-4D97-AF65-F5344CB8AC3E}">
        <p14:creationId xmlns:p14="http://schemas.microsoft.com/office/powerpoint/2010/main" val="1339447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73893" y="1409521"/>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7</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a whole tower of four cubes.</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773893" y="1409521"/>
                <a:ext cx="10515600" cy="4351338"/>
              </a:xfrm>
              <a:blipFill>
                <a:blip r:embed="rId3"/>
                <a:stretch>
                  <a:fillRect l="-1217" t="-2381"/>
                </a:stretch>
              </a:blipFill>
            </p:spPr>
            <p:txBody>
              <a:bodyPr/>
              <a:lstStyle/>
              <a:p>
                <a:r>
                  <a:rPr lang="en-US">
                    <a:noFill/>
                  </a:rPr>
                  <a:t> </a:t>
                </a:r>
              </a:p>
            </p:txBody>
          </p:sp>
        </mc:Fallback>
      </mc:AlternateContent>
      <p:pic>
        <p:nvPicPr>
          <p:cNvPr id="32" name="Picture 31">
            <a:extLst>
              <a:ext uri="{FF2B5EF4-FFF2-40B4-BE49-F238E27FC236}">
                <a16:creationId xmlns:a16="http://schemas.microsoft.com/office/drawing/2014/main" id="{C5BD5B55-3EF2-DF4F-9B24-1953CDD2DB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33" name="Picture 32">
            <a:extLst>
              <a:ext uri="{FF2B5EF4-FFF2-40B4-BE49-F238E27FC236}">
                <a16:creationId xmlns:a16="http://schemas.microsoft.com/office/drawing/2014/main" id="{54F306AD-D1F0-0F47-AAB2-0EAE1B437E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34" name="Picture 33">
            <a:extLst>
              <a:ext uri="{FF2B5EF4-FFF2-40B4-BE49-F238E27FC236}">
                <a16:creationId xmlns:a16="http://schemas.microsoft.com/office/drawing/2014/main" id="{C63A3EB7-833B-AC49-B36C-579DD5D320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35" name="Picture 34">
            <a:extLst>
              <a:ext uri="{FF2B5EF4-FFF2-40B4-BE49-F238E27FC236}">
                <a16:creationId xmlns:a16="http://schemas.microsoft.com/office/drawing/2014/main" id="{1410E773-3335-5047-9CD9-9818549E13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36" name="Picture 35">
            <a:extLst>
              <a:ext uri="{FF2B5EF4-FFF2-40B4-BE49-F238E27FC236}">
                <a16:creationId xmlns:a16="http://schemas.microsoft.com/office/drawing/2014/main" id="{B6C2F11A-1E93-3440-9F05-7D8E047BEB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93741" y="5755501"/>
            <a:ext cx="730894" cy="755257"/>
          </a:xfrm>
          <a:prstGeom prst="rect">
            <a:avLst/>
          </a:prstGeom>
        </p:spPr>
      </p:pic>
      <p:pic>
        <p:nvPicPr>
          <p:cNvPr id="37" name="Picture 36">
            <a:extLst>
              <a:ext uri="{FF2B5EF4-FFF2-40B4-BE49-F238E27FC236}">
                <a16:creationId xmlns:a16="http://schemas.microsoft.com/office/drawing/2014/main" id="{16787E51-8EB5-F14C-80F8-32135E30D9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82482" y="5453300"/>
            <a:ext cx="730894" cy="755257"/>
          </a:xfrm>
          <a:prstGeom prst="rect">
            <a:avLst/>
          </a:prstGeom>
        </p:spPr>
      </p:pic>
      <p:pic>
        <p:nvPicPr>
          <p:cNvPr id="38" name="Picture 37">
            <a:extLst>
              <a:ext uri="{FF2B5EF4-FFF2-40B4-BE49-F238E27FC236}">
                <a16:creationId xmlns:a16="http://schemas.microsoft.com/office/drawing/2014/main" id="{F8265566-57E0-664E-B2B8-EB589FC492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51588" y="4642070"/>
            <a:ext cx="730894" cy="755257"/>
          </a:xfrm>
          <a:prstGeom prst="rect">
            <a:avLst/>
          </a:prstGeom>
        </p:spPr>
      </p:pic>
    </p:spTree>
    <p:extLst>
      <p:ext uri="{BB962C8B-B14F-4D97-AF65-F5344CB8AC3E}">
        <p14:creationId xmlns:p14="http://schemas.microsoft.com/office/powerpoint/2010/main" val="1413675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73893" y="892449"/>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7</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a whole tower of four cubes.</a:t>
                </a:r>
              </a:p>
              <a:p>
                <a:pPr marL="0" indent="0">
                  <a:buClr>
                    <a:srgbClr val="23D160"/>
                  </a:buClr>
                  <a:buSzPct val="85000"/>
                  <a:buNone/>
                </a:pPr>
                <a:r>
                  <a:rPr lang="en-GB" sz="2200" dirty="0"/>
                  <a:t>She has three extra cubes.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773893" y="892449"/>
                <a:ext cx="10515600" cy="4351338"/>
              </a:xfrm>
              <a:blipFill>
                <a:blip r:embed="rId3"/>
                <a:stretch>
                  <a:fillRect l="-1217" t="-23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1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5"/>
                <a:stretch>
                  <a:fillRect b="-2857"/>
                </a:stretch>
              </a:blipFill>
              <a:ln w="19050">
                <a:solidFill>
                  <a:schemeClr val="tx1"/>
                </a:solidFill>
              </a:ln>
            </p:spPr>
            <p:txBody>
              <a:bodyPr/>
              <a:lstStyle/>
              <a:p>
                <a:r>
                  <a:rPr lang="en-US">
                    <a:noFill/>
                  </a:rPr>
                  <a:t> </a:t>
                </a:r>
              </a:p>
            </p:txBody>
          </p:sp>
        </mc:Fallback>
      </mc:AlternateContent>
      <p:pic>
        <p:nvPicPr>
          <p:cNvPr id="32" name="Picture 31">
            <a:extLst>
              <a:ext uri="{FF2B5EF4-FFF2-40B4-BE49-F238E27FC236}">
                <a16:creationId xmlns:a16="http://schemas.microsoft.com/office/drawing/2014/main" id="{C5BD5B55-3EF2-DF4F-9B24-1953CDD2DBC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33" name="Picture 32">
            <a:extLst>
              <a:ext uri="{FF2B5EF4-FFF2-40B4-BE49-F238E27FC236}">
                <a16:creationId xmlns:a16="http://schemas.microsoft.com/office/drawing/2014/main" id="{54F306AD-D1F0-0F47-AAB2-0EAE1B437EC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34" name="Picture 33">
            <a:extLst>
              <a:ext uri="{FF2B5EF4-FFF2-40B4-BE49-F238E27FC236}">
                <a16:creationId xmlns:a16="http://schemas.microsoft.com/office/drawing/2014/main" id="{C63A3EB7-833B-AC49-B36C-579DD5D320C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35" name="Picture 34">
            <a:extLst>
              <a:ext uri="{FF2B5EF4-FFF2-40B4-BE49-F238E27FC236}">
                <a16:creationId xmlns:a16="http://schemas.microsoft.com/office/drawing/2014/main" id="{1410E773-3335-5047-9CD9-9818549E139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36" name="Picture 35">
            <a:extLst>
              <a:ext uri="{FF2B5EF4-FFF2-40B4-BE49-F238E27FC236}">
                <a16:creationId xmlns:a16="http://schemas.microsoft.com/office/drawing/2014/main" id="{B6C2F11A-1E93-3440-9F05-7D8E047BEBB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5832284"/>
            <a:ext cx="730894" cy="755257"/>
          </a:xfrm>
          <a:prstGeom prst="rect">
            <a:avLst/>
          </a:prstGeom>
        </p:spPr>
      </p:pic>
      <p:pic>
        <p:nvPicPr>
          <p:cNvPr id="37" name="Picture 36">
            <a:extLst>
              <a:ext uri="{FF2B5EF4-FFF2-40B4-BE49-F238E27FC236}">
                <a16:creationId xmlns:a16="http://schemas.microsoft.com/office/drawing/2014/main" id="{16787E51-8EB5-F14C-80F8-32135E30D9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5377873"/>
            <a:ext cx="730894" cy="755257"/>
          </a:xfrm>
          <a:prstGeom prst="rect">
            <a:avLst/>
          </a:prstGeom>
        </p:spPr>
      </p:pic>
      <p:pic>
        <p:nvPicPr>
          <p:cNvPr id="38" name="Picture 37">
            <a:extLst>
              <a:ext uri="{FF2B5EF4-FFF2-40B4-BE49-F238E27FC236}">
                <a16:creationId xmlns:a16="http://schemas.microsoft.com/office/drawing/2014/main" id="{F8265566-57E0-664E-B2B8-EB589FC4927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4941658"/>
            <a:ext cx="730894" cy="755257"/>
          </a:xfrm>
          <a:prstGeom prst="rect">
            <a:avLst/>
          </a:prstGeom>
        </p:spPr>
      </p:pic>
    </p:spTree>
    <p:extLst>
      <p:ext uri="{BB962C8B-B14F-4D97-AF65-F5344CB8AC3E}">
        <p14:creationId xmlns:p14="http://schemas.microsoft.com/office/powerpoint/2010/main" val="4017490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7</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a whole tower of four cubes.</a:t>
                </a:r>
              </a:p>
              <a:p>
                <a:pPr marL="0" indent="0">
                  <a:buClr>
                    <a:srgbClr val="23D160"/>
                  </a:buClr>
                  <a:buSzPct val="85000"/>
                  <a:buNone/>
                </a:pPr>
                <a:r>
                  <a:rPr lang="en-GB" sz="2200" dirty="0"/>
                  <a:t>She has three extra cubes.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4</m:t>
                        </m:r>
                      </m:num>
                      <m:den>
                        <m:r>
                          <a:rPr lang="en-GB" sz="3200" b="0" i="1" smtClean="0">
                            <a:solidFill>
                              <a:srgbClr val="FF3860"/>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7</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1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p:pic>
        <p:nvPicPr>
          <p:cNvPr id="32" name="Picture 31">
            <a:extLst>
              <a:ext uri="{FF2B5EF4-FFF2-40B4-BE49-F238E27FC236}">
                <a16:creationId xmlns:a16="http://schemas.microsoft.com/office/drawing/2014/main" id="{C5BD5B55-3EF2-DF4F-9B24-1953CDD2DBC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33" name="Picture 32">
            <a:extLst>
              <a:ext uri="{FF2B5EF4-FFF2-40B4-BE49-F238E27FC236}">
                <a16:creationId xmlns:a16="http://schemas.microsoft.com/office/drawing/2014/main" id="{54F306AD-D1F0-0F47-AAB2-0EAE1B437EC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34" name="Picture 33">
            <a:extLst>
              <a:ext uri="{FF2B5EF4-FFF2-40B4-BE49-F238E27FC236}">
                <a16:creationId xmlns:a16="http://schemas.microsoft.com/office/drawing/2014/main" id="{C63A3EB7-833B-AC49-B36C-579DD5D320C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35" name="Picture 34">
            <a:extLst>
              <a:ext uri="{FF2B5EF4-FFF2-40B4-BE49-F238E27FC236}">
                <a16:creationId xmlns:a16="http://schemas.microsoft.com/office/drawing/2014/main" id="{1410E773-3335-5047-9CD9-9818549E139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36" name="Picture 35">
            <a:extLst>
              <a:ext uri="{FF2B5EF4-FFF2-40B4-BE49-F238E27FC236}">
                <a16:creationId xmlns:a16="http://schemas.microsoft.com/office/drawing/2014/main" id="{B6C2F11A-1E93-3440-9F05-7D8E047BEBB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5832284"/>
            <a:ext cx="730894" cy="755257"/>
          </a:xfrm>
          <a:prstGeom prst="rect">
            <a:avLst/>
          </a:prstGeom>
        </p:spPr>
      </p:pic>
      <p:pic>
        <p:nvPicPr>
          <p:cNvPr id="37" name="Picture 36">
            <a:extLst>
              <a:ext uri="{FF2B5EF4-FFF2-40B4-BE49-F238E27FC236}">
                <a16:creationId xmlns:a16="http://schemas.microsoft.com/office/drawing/2014/main" id="{16787E51-8EB5-F14C-80F8-32135E30D9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5377873"/>
            <a:ext cx="730894" cy="755257"/>
          </a:xfrm>
          <a:prstGeom prst="rect">
            <a:avLst/>
          </a:prstGeom>
        </p:spPr>
      </p:pic>
      <p:pic>
        <p:nvPicPr>
          <p:cNvPr id="38" name="Picture 37">
            <a:extLst>
              <a:ext uri="{FF2B5EF4-FFF2-40B4-BE49-F238E27FC236}">
                <a16:creationId xmlns:a16="http://schemas.microsoft.com/office/drawing/2014/main" id="{F8265566-57E0-664E-B2B8-EB589FC4927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2108" y="4941658"/>
            <a:ext cx="730894" cy="755257"/>
          </a:xfrm>
          <a:prstGeom prst="rect">
            <a:avLst/>
          </a:prstGeom>
        </p:spPr>
      </p:pic>
    </p:spTree>
    <p:extLst>
      <p:ext uri="{BB962C8B-B14F-4D97-AF65-F5344CB8AC3E}">
        <p14:creationId xmlns:p14="http://schemas.microsoft.com/office/powerpoint/2010/main" val="3802609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endParaRPr lang="en-GB" sz="2200" dirty="0"/>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CA97BBD5-4754-CF43-87B2-4B24BF0D90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45175" y="5456808"/>
            <a:ext cx="730894" cy="755257"/>
          </a:xfrm>
          <a:prstGeom prst="rect">
            <a:avLst/>
          </a:prstGeom>
        </p:spPr>
      </p:pic>
      <p:pic>
        <p:nvPicPr>
          <p:cNvPr id="8" name="Picture 7">
            <a:extLst>
              <a:ext uri="{FF2B5EF4-FFF2-40B4-BE49-F238E27FC236}">
                <a16:creationId xmlns:a16="http://schemas.microsoft.com/office/drawing/2014/main" id="{EEBB0584-1612-D544-B868-BCC883CDA4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96623" y="3796349"/>
            <a:ext cx="730894" cy="755257"/>
          </a:xfrm>
          <a:prstGeom prst="rect">
            <a:avLst/>
          </a:prstGeom>
        </p:spPr>
      </p:pic>
      <p:pic>
        <p:nvPicPr>
          <p:cNvPr id="9" name="Picture 8">
            <a:extLst>
              <a:ext uri="{FF2B5EF4-FFF2-40B4-BE49-F238E27FC236}">
                <a16:creationId xmlns:a16="http://schemas.microsoft.com/office/drawing/2014/main" id="{A60C0D8C-C774-C44A-86A8-4EAC800F3D1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55787" y="4372809"/>
            <a:ext cx="730894" cy="755257"/>
          </a:xfrm>
          <a:prstGeom prst="rect">
            <a:avLst/>
          </a:prstGeom>
        </p:spPr>
      </p:pic>
      <p:pic>
        <p:nvPicPr>
          <p:cNvPr id="10" name="Picture 9">
            <a:extLst>
              <a:ext uri="{FF2B5EF4-FFF2-40B4-BE49-F238E27FC236}">
                <a16:creationId xmlns:a16="http://schemas.microsoft.com/office/drawing/2014/main" id="{FCC0E8EE-AC46-0143-98A8-B5776555E3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28606" y="3614915"/>
            <a:ext cx="730894" cy="755257"/>
          </a:xfrm>
          <a:prstGeom prst="rect">
            <a:avLst/>
          </a:prstGeom>
        </p:spPr>
      </p:pic>
      <p:pic>
        <p:nvPicPr>
          <p:cNvPr id="11" name="Picture 10">
            <a:extLst>
              <a:ext uri="{FF2B5EF4-FFF2-40B4-BE49-F238E27FC236}">
                <a16:creationId xmlns:a16="http://schemas.microsoft.com/office/drawing/2014/main" id="{D09F2E67-4E79-AA40-AD03-6578A155306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28225" y="5666168"/>
            <a:ext cx="730894" cy="755257"/>
          </a:xfrm>
          <a:prstGeom prst="rect">
            <a:avLst/>
          </a:prstGeom>
        </p:spPr>
      </p:pic>
      <p:pic>
        <p:nvPicPr>
          <p:cNvPr id="12" name="Picture 11">
            <a:extLst>
              <a:ext uri="{FF2B5EF4-FFF2-40B4-BE49-F238E27FC236}">
                <a16:creationId xmlns:a16="http://schemas.microsoft.com/office/drawing/2014/main" id="{DB64F35A-34C2-7E4E-9496-7B38D78B776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0758" y="4647192"/>
            <a:ext cx="730894" cy="755257"/>
          </a:xfrm>
          <a:prstGeom prst="rect">
            <a:avLst/>
          </a:prstGeom>
        </p:spPr>
      </p:pic>
      <p:pic>
        <p:nvPicPr>
          <p:cNvPr id="13" name="Picture 12">
            <a:extLst>
              <a:ext uri="{FF2B5EF4-FFF2-40B4-BE49-F238E27FC236}">
                <a16:creationId xmlns:a16="http://schemas.microsoft.com/office/drawing/2014/main" id="{6AB657A6-CC24-CB4A-873C-84CD112F05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65729" y="4707779"/>
            <a:ext cx="730894" cy="755257"/>
          </a:xfrm>
          <a:prstGeom prst="rect">
            <a:avLst/>
          </a:prstGeom>
        </p:spPr>
      </p:pic>
      <p:pic>
        <p:nvPicPr>
          <p:cNvPr id="14" name="Picture 13">
            <a:extLst>
              <a:ext uri="{FF2B5EF4-FFF2-40B4-BE49-F238E27FC236}">
                <a16:creationId xmlns:a16="http://schemas.microsoft.com/office/drawing/2014/main" id="{4EDB68ED-FD7D-AA4A-BC8C-6D21FB3915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63981" y="3698850"/>
            <a:ext cx="730894" cy="755257"/>
          </a:xfrm>
          <a:prstGeom prst="rect">
            <a:avLst/>
          </a:prstGeom>
        </p:spPr>
      </p:pic>
      <p:pic>
        <p:nvPicPr>
          <p:cNvPr id="15" name="Picture 14">
            <a:extLst>
              <a:ext uri="{FF2B5EF4-FFF2-40B4-BE49-F238E27FC236}">
                <a16:creationId xmlns:a16="http://schemas.microsoft.com/office/drawing/2014/main" id="{66F1F2C0-2152-B44B-A157-EBF1FEFC7C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5832283"/>
            <a:ext cx="730894" cy="755257"/>
          </a:xfrm>
          <a:prstGeom prst="rect">
            <a:avLst/>
          </a:prstGeom>
        </p:spPr>
      </p:pic>
    </p:spTree>
    <p:extLst>
      <p:ext uri="{BB962C8B-B14F-4D97-AF65-F5344CB8AC3E}">
        <p14:creationId xmlns:p14="http://schemas.microsoft.com/office/powerpoint/2010/main" val="4080664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two whole towers of four cubes.</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CA97BBD5-4754-CF43-87B2-4B24BF0D90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EEBB0584-1612-D544-B868-BCC883CDA4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A60C0D8C-C774-C44A-86A8-4EAC800F3D1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FCC0E8EE-AC46-0143-98A8-B5776555E3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D09F2E67-4E79-AA40-AD03-6578A155306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DB64F35A-34C2-7E4E-9496-7B38D78B776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6AB657A6-CC24-CB4A-873C-84CD112F05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4EDB68ED-FD7D-AA4A-BC8C-6D21FB3915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66F1F2C0-2152-B44B-A157-EBF1FEFC7C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5832283"/>
            <a:ext cx="730894" cy="755257"/>
          </a:xfrm>
          <a:prstGeom prst="rect">
            <a:avLst/>
          </a:prstGeom>
        </p:spPr>
      </p:pic>
    </p:spTree>
    <p:extLst>
      <p:ext uri="{BB962C8B-B14F-4D97-AF65-F5344CB8AC3E}">
        <p14:creationId xmlns:p14="http://schemas.microsoft.com/office/powerpoint/2010/main" val="318014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convert improper fractions to mixed numbers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two whole towers of four cubes.</a:t>
                </a:r>
              </a:p>
              <a:p>
                <a:pPr marL="0" indent="0">
                  <a:buClr>
                    <a:srgbClr val="23D160"/>
                  </a:buClr>
                  <a:buSzPct val="85000"/>
                  <a:buNone/>
                </a:pPr>
                <a:r>
                  <a:rPr lang="en-GB" sz="2200" dirty="0"/>
                  <a:t>She has one extra cube.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chemeClr val="bg1"/>
                    </a:solidFill>
                    <a:latin typeface="OpenDyslexicAlta" pitchFamily="2" charset="77"/>
                  </a:rPr>
                  <a:t>2</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1</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6"/>
                <a:stretch>
                  <a:fillRect b="-2857"/>
                </a:stretch>
              </a:blipFill>
              <a:ln w="19050">
                <a:solidFill>
                  <a:schemeClr val="tx1"/>
                </a:solidFill>
              </a:ln>
            </p:spPr>
            <p:txBody>
              <a:bodyPr/>
              <a:lstStyle/>
              <a:p>
                <a:r>
                  <a:rPr lang="en-US">
                    <a:noFill/>
                  </a:rPr>
                  <a:t> </a:t>
                </a:r>
              </a:p>
            </p:txBody>
          </p:sp>
        </mc:Fallback>
      </mc:AlternateContent>
      <p:pic>
        <p:nvPicPr>
          <p:cNvPr id="7" name="Picture 6">
            <a:extLst>
              <a:ext uri="{FF2B5EF4-FFF2-40B4-BE49-F238E27FC236}">
                <a16:creationId xmlns:a16="http://schemas.microsoft.com/office/drawing/2014/main" id="{CA97BBD5-4754-CF43-87B2-4B24BF0D90E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EEBB0584-1612-D544-B868-BCC883CDA48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A60C0D8C-C774-C44A-86A8-4EAC800F3D1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FCC0E8EE-AC46-0143-98A8-B5776555E32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D09F2E67-4E79-AA40-AD03-6578A155306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DB64F35A-34C2-7E4E-9496-7B38D78B776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6AB657A6-CC24-CB4A-873C-84CD112F058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4EDB68ED-FD7D-AA4A-BC8C-6D21FB39151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66F1F2C0-2152-B44B-A157-EBF1FEFC7C5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832283"/>
            <a:ext cx="730894" cy="755257"/>
          </a:xfrm>
          <a:prstGeom prst="rect">
            <a:avLst/>
          </a:prstGeom>
        </p:spPr>
      </p:pic>
    </p:spTree>
    <p:extLst>
      <p:ext uri="{BB962C8B-B14F-4D97-AF65-F5344CB8AC3E}">
        <p14:creationId xmlns:p14="http://schemas.microsoft.com/office/powerpoint/2010/main" val="483544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two whole towers of four cubes.</a:t>
                </a:r>
              </a:p>
              <a:p>
                <a:pPr marL="0" indent="0">
                  <a:buClr>
                    <a:srgbClr val="23D160"/>
                  </a:buClr>
                  <a:buSzPct val="85000"/>
                  <a:buNone/>
                </a:pPr>
                <a:r>
                  <a:rPr lang="en-GB" sz="2200" dirty="0"/>
                  <a:t>She has one extra cube.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4</m:t>
                        </m:r>
                      </m:num>
                      <m:den>
                        <m:r>
                          <a:rPr lang="en-GB" sz="3200" b="0" i="1" smtClean="0">
                            <a:solidFill>
                              <a:srgbClr val="FF3860"/>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8</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rgbClr val="FF3860"/>
                    </a:solidFill>
                    <a:latin typeface="OpenDyslexicAlta" pitchFamily="2" charset="77"/>
                  </a:rPr>
                  <a:t>2</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9</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pic>
        <p:nvPicPr>
          <p:cNvPr id="7" name="Picture 6">
            <a:extLst>
              <a:ext uri="{FF2B5EF4-FFF2-40B4-BE49-F238E27FC236}">
                <a16:creationId xmlns:a16="http://schemas.microsoft.com/office/drawing/2014/main" id="{CA97BBD5-4754-CF43-87B2-4B24BF0D90E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EEBB0584-1612-D544-B868-BCC883CDA48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A60C0D8C-C774-C44A-86A8-4EAC800F3D1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FCC0E8EE-AC46-0143-98A8-B5776555E32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D09F2E67-4E79-AA40-AD03-6578A155306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DB64F35A-34C2-7E4E-9496-7B38D78B776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6AB657A6-CC24-CB4A-873C-84CD112F058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4EDB68ED-FD7D-AA4A-BC8C-6D21FB39151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66F1F2C0-2152-B44B-A157-EBF1FEFC7C5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832283"/>
            <a:ext cx="730894" cy="755257"/>
          </a:xfrm>
          <a:prstGeom prst="rect">
            <a:avLst/>
          </a:prstGeom>
        </p:spPr>
      </p:pic>
    </p:spTree>
    <p:extLst>
      <p:ext uri="{BB962C8B-B14F-4D97-AF65-F5344CB8AC3E}">
        <p14:creationId xmlns:p14="http://schemas.microsoft.com/office/powerpoint/2010/main" val="646966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15</m:t>
                        </m:r>
                      </m:num>
                      <m:den>
                        <m:r>
                          <a:rPr lang="en-GB" sz="2200" b="0" i="1" smtClean="0">
                            <a:latin typeface="Cambria Math" panose="02040503050406030204" pitchFamily="18" charset="0"/>
                          </a:rPr>
                          <m:t>4</m:t>
                        </m:r>
                      </m:den>
                    </m:f>
                  </m:oMath>
                </a14:m>
                <a:r>
                  <a:rPr lang="en-GB" sz="2200" dirty="0"/>
                  <a:t> into a mixed number using cubes.</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6412979E-3437-B945-8B82-FB5C85ACEA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85788" y="5648662"/>
            <a:ext cx="730894" cy="755257"/>
          </a:xfrm>
          <a:prstGeom prst="rect">
            <a:avLst/>
          </a:prstGeom>
        </p:spPr>
      </p:pic>
      <p:pic>
        <p:nvPicPr>
          <p:cNvPr id="8" name="Picture 7">
            <a:extLst>
              <a:ext uri="{FF2B5EF4-FFF2-40B4-BE49-F238E27FC236}">
                <a16:creationId xmlns:a16="http://schemas.microsoft.com/office/drawing/2014/main" id="{289B5169-219A-E245-9B9E-BEA58EA344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34224" y="4673646"/>
            <a:ext cx="730894" cy="755257"/>
          </a:xfrm>
          <a:prstGeom prst="rect">
            <a:avLst/>
          </a:prstGeom>
        </p:spPr>
      </p:pic>
      <p:pic>
        <p:nvPicPr>
          <p:cNvPr id="9" name="Picture 8">
            <a:extLst>
              <a:ext uri="{FF2B5EF4-FFF2-40B4-BE49-F238E27FC236}">
                <a16:creationId xmlns:a16="http://schemas.microsoft.com/office/drawing/2014/main" id="{E8090F4D-B0B6-3D4C-BC9C-CA31299F90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27298" y="4257627"/>
            <a:ext cx="730894" cy="755257"/>
          </a:xfrm>
          <a:prstGeom prst="rect">
            <a:avLst/>
          </a:prstGeom>
        </p:spPr>
      </p:pic>
      <p:pic>
        <p:nvPicPr>
          <p:cNvPr id="10" name="Picture 9">
            <a:extLst>
              <a:ext uri="{FF2B5EF4-FFF2-40B4-BE49-F238E27FC236}">
                <a16:creationId xmlns:a16="http://schemas.microsoft.com/office/drawing/2014/main" id="{7F64CA02-6B2B-CC42-8C83-C1A1D4FE77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6512" y="3291626"/>
            <a:ext cx="730894" cy="755257"/>
          </a:xfrm>
          <a:prstGeom prst="rect">
            <a:avLst/>
          </a:prstGeom>
        </p:spPr>
      </p:pic>
      <p:pic>
        <p:nvPicPr>
          <p:cNvPr id="11" name="Picture 10">
            <a:extLst>
              <a:ext uri="{FF2B5EF4-FFF2-40B4-BE49-F238E27FC236}">
                <a16:creationId xmlns:a16="http://schemas.microsoft.com/office/drawing/2014/main" id="{2E1B04D6-075C-9340-839B-1923F0F463E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71942" y="5819405"/>
            <a:ext cx="730894" cy="755257"/>
          </a:xfrm>
          <a:prstGeom prst="rect">
            <a:avLst/>
          </a:prstGeom>
        </p:spPr>
      </p:pic>
      <p:pic>
        <p:nvPicPr>
          <p:cNvPr id="12" name="Picture 11">
            <a:extLst>
              <a:ext uri="{FF2B5EF4-FFF2-40B4-BE49-F238E27FC236}">
                <a16:creationId xmlns:a16="http://schemas.microsoft.com/office/drawing/2014/main" id="{79A059D8-F798-B248-BA87-DE6AD1BD7BE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40183" y="5073204"/>
            <a:ext cx="730894" cy="755257"/>
          </a:xfrm>
          <a:prstGeom prst="rect">
            <a:avLst/>
          </a:prstGeom>
        </p:spPr>
      </p:pic>
      <p:pic>
        <p:nvPicPr>
          <p:cNvPr id="13" name="Picture 12">
            <a:extLst>
              <a:ext uri="{FF2B5EF4-FFF2-40B4-BE49-F238E27FC236}">
                <a16:creationId xmlns:a16="http://schemas.microsoft.com/office/drawing/2014/main" id="{1393B63E-8033-BF47-8F06-F80672F832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20914" y="4225239"/>
            <a:ext cx="730894" cy="755257"/>
          </a:xfrm>
          <a:prstGeom prst="rect">
            <a:avLst/>
          </a:prstGeom>
        </p:spPr>
      </p:pic>
      <p:pic>
        <p:nvPicPr>
          <p:cNvPr id="14" name="Picture 13">
            <a:extLst>
              <a:ext uri="{FF2B5EF4-FFF2-40B4-BE49-F238E27FC236}">
                <a16:creationId xmlns:a16="http://schemas.microsoft.com/office/drawing/2014/main" id="{F59EE33D-1D2A-FB4F-84FE-7A49AAF35AD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57406" y="3518831"/>
            <a:ext cx="730894" cy="755257"/>
          </a:xfrm>
          <a:prstGeom prst="rect">
            <a:avLst/>
          </a:prstGeom>
        </p:spPr>
      </p:pic>
      <p:pic>
        <p:nvPicPr>
          <p:cNvPr id="15" name="Picture 14">
            <a:extLst>
              <a:ext uri="{FF2B5EF4-FFF2-40B4-BE49-F238E27FC236}">
                <a16:creationId xmlns:a16="http://schemas.microsoft.com/office/drawing/2014/main" id="{363E3A77-F221-474A-9D47-EDA4CF0C8E4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32123" y="5899509"/>
            <a:ext cx="730894" cy="755257"/>
          </a:xfrm>
          <a:prstGeom prst="rect">
            <a:avLst/>
          </a:prstGeom>
        </p:spPr>
      </p:pic>
      <p:pic>
        <p:nvPicPr>
          <p:cNvPr id="16" name="Picture 15">
            <a:extLst>
              <a:ext uri="{FF2B5EF4-FFF2-40B4-BE49-F238E27FC236}">
                <a16:creationId xmlns:a16="http://schemas.microsoft.com/office/drawing/2014/main" id="{C73BE2DD-FF6D-BD4D-A486-4909CA4FBC7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96161" y="5203224"/>
            <a:ext cx="730894" cy="755257"/>
          </a:xfrm>
          <a:prstGeom prst="rect">
            <a:avLst/>
          </a:prstGeom>
        </p:spPr>
      </p:pic>
      <p:pic>
        <p:nvPicPr>
          <p:cNvPr id="17" name="Picture 16">
            <a:extLst>
              <a:ext uri="{FF2B5EF4-FFF2-40B4-BE49-F238E27FC236}">
                <a16:creationId xmlns:a16="http://schemas.microsoft.com/office/drawing/2014/main" id="{B661F5DD-D44F-F042-AEA5-10DF598D21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69668" y="4521081"/>
            <a:ext cx="730894" cy="755257"/>
          </a:xfrm>
          <a:prstGeom prst="rect">
            <a:avLst/>
          </a:prstGeom>
        </p:spPr>
      </p:pic>
      <p:pic>
        <p:nvPicPr>
          <p:cNvPr id="18" name="Picture 17">
            <a:extLst>
              <a:ext uri="{FF2B5EF4-FFF2-40B4-BE49-F238E27FC236}">
                <a16:creationId xmlns:a16="http://schemas.microsoft.com/office/drawing/2014/main" id="{0997FAE1-3152-864D-9D4C-7978385F52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30802" y="3702689"/>
            <a:ext cx="730894" cy="755257"/>
          </a:xfrm>
          <a:prstGeom prst="rect">
            <a:avLst/>
          </a:prstGeom>
        </p:spPr>
      </p:pic>
      <p:pic>
        <p:nvPicPr>
          <p:cNvPr id="22" name="Picture 21">
            <a:extLst>
              <a:ext uri="{FF2B5EF4-FFF2-40B4-BE49-F238E27FC236}">
                <a16:creationId xmlns:a16="http://schemas.microsoft.com/office/drawing/2014/main" id="{794FD633-908D-C64B-A16C-C4C27A6EEFF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99574" y="5887863"/>
            <a:ext cx="730894" cy="755257"/>
          </a:xfrm>
          <a:prstGeom prst="rect">
            <a:avLst/>
          </a:prstGeom>
        </p:spPr>
      </p:pic>
      <p:pic>
        <p:nvPicPr>
          <p:cNvPr id="23" name="Picture 22">
            <a:extLst>
              <a:ext uri="{FF2B5EF4-FFF2-40B4-BE49-F238E27FC236}">
                <a16:creationId xmlns:a16="http://schemas.microsoft.com/office/drawing/2014/main" id="{35AB52A1-EFEF-D342-8F3D-AD8E517935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50234" y="5144252"/>
            <a:ext cx="730894" cy="755257"/>
          </a:xfrm>
          <a:prstGeom prst="rect">
            <a:avLst/>
          </a:prstGeom>
        </p:spPr>
      </p:pic>
      <p:pic>
        <p:nvPicPr>
          <p:cNvPr id="24" name="Picture 23">
            <a:extLst>
              <a:ext uri="{FF2B5EF4-FFF2-40B4-BE49-F238E27FC236}">
                <a16:creationId xmlns:a16="http://schemas.microsoft.com/office/drawing/2014/main" id="{36C02DC9-1670-0D4A-85AA-19FE1764758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73992" y="4213038"/>
            <a:ext cx="730894" cy="755257"/>
          </a:xfrm>
          <a:prstGeom prst="rect">
            <a:avLst/>
          </a:prstGeom>
        </p:spPr>
      </p:pic>
    </p:spTree>
    <p:extLst>
      <p:ext uri="{BB962C8B-B14F-4D97-AF65-F5344CB8AC3E}">
        <p14:creationId xmlns:p14="http://schemas.microsoft.com/office/powerpoint/2010/main" val="1168069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15</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three whole towers of four cubes.</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6412979E-3437-B945-8B82-FB5C85ACEA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289B5169-219A-E245-9B9E-BEA58EA344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E8090F4D-B0B6-3D4C-BC9C-CA31299F90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7F64CA02-6B2B-CC42-8C83-C1A1D4FE77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2E1B04D6-075C-9340-839B-1923F0F463E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79A059D8-F798-B248-BA87-DE6AD1BD7BE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1393B63E-8033-BF47-8F06-F80672F832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F59EE33D-1D2A-FB4F-84FE-7A49AAF35AD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363E3A77-F221-474A-9D47-EDA4CF0C8E4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5832284"/>
            <a:ext cx="730894" cy="755257"/>
          </a:xfrm>
          <a:prstGeom prst="rect">
            <a:avLst/>
          </a:prstGeom>
        </p:spPr>
      </p:pic>
      <p:pic>
        <p:nvPicPr>
          <p:cNvPr id="16" name="Picture 15">
            <a:extLst>
              <a:ext uri="{FF2B5EF4-FFF2-40B4-BE49-F238E27FC236}">
                <a16:creationId xmlns:a16="http://schemas.microsoft.com/office/drawing/2014/main" id="{C73BE2DD-FF6D-BD4D-A486-4909CA4FBC7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5377873"/>
            <a:ext cx="730894" cy="755257"/>
          </a:xfrm>
          <a:prstGeom prst="rect">
            <a:avLst/>
          </a:prstGeom>
        </p:spPr>
      </p:pic>
      <p:pic>
        <p:nvPicPr>
          <p:cNvPr id="17" name="Picture 16">
            <a:extLst>
              <a:ext uri="{FF2B5EF4-FFF2-40B4-BE49-F238E27FC236}">
                <a16:creationId xmlns:a16="http://schemas.microsoft.com/office/drawing/2014/main" id="{B661F5DD-D44F-F042-AEA5-10DF598D21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4941658"/>
            <a:ext cx="730894" cy="755257"/>
          </a:xfrm>
          <a:prstGeom prst="rect">
            <a:avLst/>
          </a:prstGeom>
        </p:spPr>
      </p:pic>
      <p:pic>
        <p:nvPicPr>
          <p:cNvPr id="18" name="Picture 17">
            <a:extLst>
              <a:ext uri="{FF2B5EF4-FFF2-40B4-BE49-F238E27FC236}">
                <a16:creationId xmlns:a16="http://schemas.microsoft.com/office/drawing/2014/main" id="{0997FAE1-3152-864D-9D4C-7978385F52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4158" y="4487247"/>
            <a:ext cx="730894" cy="755257"/>
          </a:xfrm>
          <a:prstGeom prst="rect">
            <a:avLst/>
          </a:prstGeom>
        </p:spPr>
      </p:pic>
      <p:pic>
        <p:nvPicPr>
          <p:cNvPr id="22" name="Picture 21">
            <a:extLst>
              <a:ext uri="{FF2B5EF4-FFF2-40B4-BE49-F238E27FC236}">
                <a16:creationId xmlns:a16="http://schemas.microsoft.com/office/drawing/2014/main" id="{1BA2CA9C-616E-6243-AF18-D0DD7EB8569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99574" y="5887863"/>
            <a:ext cx="730894" cy="755257"/>
          </a:xfrm>
          <a:prstGeom prst="rect">
            <a:avLst/>
          </a:prstGeom>
        </p:spPr>
      </p:pic>
      <p:pic>
        <p:nvPicPr>
          <p:cNvPr id="23" name="Picture 22">
            <a:extLst>
              <a:ext uri="{FF2B5EF4-FFF2-40B4-BE49-F238E27FC236}">
                <a16:creationId xmlns:a16="http://schemas.microsoft.com/office/drawing/2014/main" id="{6F47C24B-1339-F445-91F0-24E40F3199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50234" y="5144252"/>
            <a:ext cx="730894" cy="755257"/>
          </a:xfrm>
          <a:prstGeom prst="rect">
            <a:avLst/>
          </a:prstGeom>
        </p:spPr>
      </p:pic>
      <p:pic>
        <p:nvPicPr>
          <p:cNvPr id="24" name="Picture 23">
            <a:extLst>
              <a:ext uri="{FF2B5EF4-FFF2-40B4-BE49-F238E27FC236}">
                <a16:creationId xmlns:a16="http://schemas.microsoft.com/office/drawing/2014/main" id="{90A8818B-253B-D04C-AEA5-EEEEA8402E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73992" y="4213038"/>
            <a:ext cx="730894" cy="755257"/>
          </a:xfrm>
          <a:prstGeom prst="rect">
            <a:avLst/>
          </a:prstGeom>
        </p:spPr>
      </p:pic>
    </p:spTree>
    <p:extLst>
      <p:ext uri="{BB962C8B-B14F-4D97-AF65-F5344CB8AC3E}">
        <p14:creationId xmlns:p14="http://schemas.microsoft.com/office/powerpoint/2010/main" val="609046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15</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three whole towers of four cubes.</a:t>
                </a:r>
              </a:p>
              <a:p>
                <a:pPr marL="0" indent="0">
                  <a:buClr>
                    <a:srgbClr val="23D160"/>
                  </a:buClr>
                  <a:buSzPct val="85000"/>
                  <a:buNone/>
                </a:pPr>
                <a:r>
                  <a:rPr lang="en-GB" sz="2200" dirty="0"/>
                  <a:t>She has three extra cubes.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chemeClr val="bg1"/>
                    </a:solidFill>
                    <a:latin typeface="OpenDyslexicAlta" pitchFamily="2" charset="77"/>
                  </a:rPr>
                  <a:t>3</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3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6"/>
                <a:stretch>
                  <a:fillRect b="-2857"/>
                </a:stretch>
              </a:blipFill>
              <a:ln w="19050">
                <a:solidFill>
                  <a:schemeClr val="tx1"/>
                </a:solidFill>
              </a:ln>
            </p:spPr>
            <p:txBody>
              <a:bodyPr/>
              <a:lstStyle/>
              <a:p>
                <a:r>
                  <a:rPr lang="en-US">
                    <a:noFill/>
                  </a:rPr>
                  <a:t> </a:t>
                </a:r>
              </a:p>
            </p:txBody>
          </p:sp>
        </mc:Fallback>
      </mc:AlternateContent>
      <p:pic>
        <p:nvPicPr>
          <p:cNvPr id="7" name="Picture 6">
            <a:extLst>
              <a:ext uri="{FF2B5EF4-FFF2-40B4-BE49-F238E27FC236}">
                <a16:creationId xmlns:a16="http://schemas.microsoft.com/office/drawing/2014/main" id="{6412979E-3437-B945-8B82-FB5C85ACEAD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289B5169-219A-E245-9B9E-BEA58EA344C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E8090F4D-B0B6-3D4C-BC9C-CA31299F909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7F64CA02-6B2B-CC42-8C83-C1A1D4FE774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2E1B04D6-075C-9340-839B-1923F0F463E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79A059D8-F798-B248-BA87-DE6AD1BD7BE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1393B63E-8033-BF47-8F06-F80672F8322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F59EE33D-1D2A-FB4F-84FE-7A49AAF35AD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363E3A77-F221-474A-9D47-EDA4CF0C8E4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832284"/>
            <a:ext cx="730894" cy="755257"/>
          </a:xfrm>
          <a:prstGeom prst="rect">
            <a:avLst/>
          </a:prstGeom>
        </p:spPr>
      </p:pic>
      <p:pic>
        <p:nvPicPr>
          <p:cNvPr id="16" name="Picture 15">
            <a:extLst>
              <a:ext uri="{FF2B5EF4-FFF2-40B4-BE49-F238E27FC236}">
                <a16:creationId xmlns:a16="http://schemas.microsoft.com/office/drawing/2014/main" id="{C73BE2DD-FF6D-BD4D-A486-4909CA4FBC7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377873"/>
            <a:ext cx="730894" cy="755257"/>
          </a:xfrm>
          <a:prstGeom prst="rect">
            <a:avLst/>
          </a:prstGeom>
        </p:spPr>
      </p:pic>
      <p:pic>
        <p:nvPicPr>
          <p:cNvPr id="17" name="Picture 16">
            <a:extLst>
              <a:ext uri="{FF2B5EF4-FFF2-40B4-BE49-F238E27FC236}">
                <a16:creationId xmlns:a16="http://schemas.microsoft.com/office/drawing/2014/main" id="{B661F5DD-D44F-F042-AEA5-10DF598D214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4941658"/>
            <a:ext cx="730894" cy="755257"/>
          </a:xfrm>
          <a:prstGeom prst="rect">
            <a:avLst/>
          </a:prstGeom>
        </p:spPr>
      </p:pic>
      <p:pic>
        <p:nvPicPr>
          <p:cNvPr id="18" name="Picture 17">
            <a:extLst>
              <a:ext uri="{FF2B5EF4-FFF2-40B4-BE49-F238E27FC236}">
                <a16:creationId xmlns:a16="http://schemas.microsoft.com/office/drawing/2014/main" id="{0997FAE1-3152-864D-9D4C-7978385F521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4487247"/>
            <a:ext cx="730894" cy="755257"/>
          </a:xfrm>
          <a:prstGeom prst="rect">
            <a:avLst/>
          </a:prstGeom>
        </p:spPr>
      </p:pic>
      <p:pic>
        <p:nvPicPr>
          <p:cNvPr id="19" name="Picture 18">
            <a:extLst>
              <a:ext uri="{FF2B5EF4-FFF2-40B4-BE49-F238E27FC236}">
                <a16:creationId xmlns:a16="http://schemas.microsoft.com/office/drawing/2014/main" id="{C8366CDF-6F58-194E-9780-A4421BFD37C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5832284"/>
            <a:ext cx="730894" cy="755257"/>
          </a:xfrm>
          <a:prstGeom prst="rect">
            <a:avLst/>
          </a:prstGeom>
        </p:spPr>
      </p:pic>
      <p:pic>
        <p:nvPicPr>
          <p:cNvPr id="20" name="Picture 19">
            <a:extLst>
              <a:ext uri="{FF2B5EF4-FFF2-40B4-BE49-F238E27FC236}">
                <a16:creationId xmlns:a16="http://schemas.microsoft.com/office/drawing/2014/main" id="{3BAC0129-AC91-7442-B86D-06DBE9C819B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5377873"/>
            <a:ext cx="730894" cy="755257"/>
          </a:xfrm>
          <a:prstGeom prst="rect">
            <a:avLst/>
          </a:prstGeom>
        </p:spPr>
      </p:pic>
      <p:pic>
        <p:nvPicPr>
          <p:cNvPr id="21" name="Picture 20">
            <a:extLst>
              <a:ext uri="{FF2B5EF4-FFF2-40B4-BE49-F238E27FC236}">
                <a16:creationId xmlns:a16="http://schemas.microsoft.com/office/drawing/2014/main" id="{8F082BA5-F5A0-3E48-81AD-8419D45FDBB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4941658"/>
            <a:ext cx="730894" cy="755257"/>
          </a:xfrm>
          <a:prstGeom prst="rect">
            <a:avLst/>
          </a:prstGeom>
        </p:spPr>
      </p:pic>
    </p:spTree>
    <p:extLst>
      <p:ext uri="{BB962C8B-B14F-4D97-AF65-F5344CB8AC3E}">
        <p14:creationId xmlns:p14="http://schemas.microsoft.com/office/powerpoint/2010/main" val="2133361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convert improper fractions to mixed numbers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Yasmin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15</m:t>
                        </m:r>
                      </m:num>
                      <m:den>
                        <m:r>
                          <a:rPr lang="en-GB" sz="2200" b="0" i="1" smtClean="0">
                            <a:latin typeface="Cambria Math" panose="02040503050406030204" pitchFamily="18" charset="0"/>
                          </a:rPr>
                          <m:t>4</m:t>
                        </m:r>
                      </m:den>
                    </m:f>
                  </m:oMath>
                </a14:m>
                <a:r>
                  <a:rPr lang="en-GB" sz="2200" dirty="0"/>
                  <a:t> into a mixed number using cubes.</a:t>
                </a:r>
              </a:p>
              <a:p>
                <a:pPr marL="0" indent="0">
                  <a:buClr>
                    <a:srgbClr val="23D160"/>
                  </a:buClr>
                  <a:buSzPct val="85000"/>
                  <a:buNone/>
                </a:pPr>
                <a:r>
                  <a:rPr lang="en-GB" sz="2200" dirty="0"/>
                  <a:t>She creates three whole towers of four cubes.</a:t>
                </a:r>
              </a:p>
              <a:p>
                <a:pPr marL="0" indent="0">
                  <a:buClr>
                    <a:srgbClr val="23D160"/>
                  </a:buClr>
                  <a:buSzPct val="85000"/>
                  <a:buNone/>
                </a:pPr>
                <a:r>
                  <a:rPr lang="en-GB" sz="2200" dirty="0"/>
                  <a:t>She has three extra cubes.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4</m:t>
                        </m:r>
                      </m:num>
                      <m:den>
                        <m:r>
                          <a:rPr lang="en-GB" sz="3200" b="0" i="1" smtClean="0">
                            <a:solidFill>
                              <a:srgbClr val="FF3860"/>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12</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rgbClr val="FF3860"/>
                    </a:solidFill>
                    <a:latin typeface="OpenDyslexicAlta" pitchFamily="2" charset="77"/>
                  </a:rPr>
                  <a:t>3</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15</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3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pic>
        <p:nvPicPr>
          <p:cNvPr id="7" name="Picture 6">
            <a:extLst>
              <a:ext uri="{FF2B5EF4-FFF2-40B4-BE49-F238E27FC236}">
                <a16:creationId xmlns:a16="http://schemas.microsoft.com/office/drawing/2014/main" id="{6412979E-3437-B945-8B82-FB5C85ACEAD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832284"/>
            <a:ext cx="730894" cy="755257"/>
          </a:xfrm>
          <a:prstGeom prst="rect">
            <a:avLst/>
          </a:prstGeom>
        </p:spPr>
      </p:pic>
      <p:pic>
        <p:nvPicPr>
          <p:cNvPr id="8" name="Picture 7">
            <a:extLst>
              <a:ext uri="{FF2B5EF4-FFF2-40B4-BE49-F238E27FC236}">
                <a16:creationId xmlns:a16="http://schemas.microsoft.com/office/drawing/2014/main" id="{289B5169-219A-E245-9B9E-BEA58EA344C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5377873"/>
            <a:ext cx="730894" cy="755257"/>
          </a:xfrm>
          <a:prstGeom prst="rect">
            <a:avLst/>
          </a:prstGeom>
        </p:spPr>
      </p:pic>
      <p:pic>
        <p:nvPicPr>
          <p:cNvPr id="9" name="Picture 8">
            <a:extLst>
              <a:ext uri="{FF2B5EF4-FFF2-40B4-BE49-F238E27FC236}">
                <a16:creationId xmlns:a16="http://schemas.microsoft.com/office/drawing/2014/main" id="{E8090F4D-B0B6-3D4C-BC9C-CA31299F909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941658"/>
            <a:ext cx="730894" cy="755257"/>
          </a:xfrm>
          <a:prstGeom prst="rect">
            <a:avLst/>
          </a:prstGeom>
        </p:spPr>
      </p:pic>
      <p:pic>
        <p:nvPicPr>
          <p:cNvPr id="10" name="Picture 9">
            <a:extLst>
              <a:ext uri="{FF2B5EF4-FFF2-40B4-BE49-F238E27FC236}">
                <a16:creationId xmlns:a16="http://schemas.microsoft.com/office/drawing/2014/main" id="{7F64CA02-6B2B-CC42-8C83-C1A1D4FE774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05512" y="4487247"/>
            <a:ext cx="730894" cy="755257"/>
          </a:xfrm>
          <a:prstGeom prst="rect">
            <a:avLst/>
          </a:prstGeom>
        </p:spPr>
      </p:pic>
      <p:pic>
        <p:nvPicPr>
          <p:cNvPr id="11" name="Picture 10">
            <a:extLst>
              <a:ext uri="{FF2B5EF4-FFF2-40B4-BE49-F238E27FC236}">
                <a16:creationId xmlns:a16="http://schemas.microsoft.com/office/drawing/2014/main" id="{2E1B04D6-075C-9340-839B-1923F0F463E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832284"/>
            <a:ext cx="730894" cy="755257"/>
          </a:xfrm>
          <a:prstGeom prst="rect">
            <a:avLst/>
          </a:prstGeom>
        </p:spPr>
      </p:pic>
      <p:pic>
        <p:nvPicPr>
          <p:cNvPr id="12" name="Picture 11">
            <a:extLst>
              <a:ext uri="{FF2B5EF4-FFF2-40B4-BE49-F238E27FC236}">
                <a16:creationId xmlns:a16="http://schemas.microsoft.com/office/drawing/2014/main" id="{79A059D8-F798-B248-BA87-DE6AD1BD7BE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5377873"/>
            <a:ext cx="730894" cy="755257"/>
          </a:xfrm>
          <a:prstGeom prst="rect">
            <a:avLst/>
          </a:prstGeom>
        </p:spPr>
      </p:pic>
      <p:pic>
        <p:nvPicPr>
          <p:cNvPr id="13" name="Picture 12">
            <a:extLst>
              <a:ext uri="{FF2B5EF4-FFF2-40B4-BE49-F238E27FC236}">
                <a16:creationId xmlns:a16="http://schemas.microsoft.com/office/drawing/2014/main" id="{1393B63E-8033-BF47-8F06-F80672F8322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941658"/>
            <a:ext cx="730894" cy="755257"/>
          </a:xfrm>
          <a:prstGeom prst="rect">
            <a:avLst/>
          </a:prstGeom>
        </p:spPr>
      </p:pic>
      <p:pic>
        <p:nvPicPr>
          <p:cNvPr id="14" name="Picture 13">
            <a:extLst>
              <a:ext uri="{FF2B5EF4-FFF2-40B4-BE49-F238E27FC236}">
                <a16:creationId xmlns:a16="http://schemas.microsoft.com/office/drawing/2014/main" id="{F59EE33D-1D2A-FB4F-84FE-7A49AAF35AD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34835" y="4487247"/>
            <a:ext cx="730894" cy="755257"/>
          </a:xfrm>
          <a:prstGeom prst="rect">
            <a:avLst/>
          </a:prstGeom>
        </p:spPr>
      </p:pic>
      <p:pic>
        <p:nvPicPr>
          <p:cNvPr id="15" name="Picture 14">
            <a:extLst>
              <a:ext uri="{FF2B5EF4-FFF2-40B4-BE49-F238E27FC236}">
                <a16:creationId xmlns:a16="http://schemas.microsoft.com/office/drawing/2014/main" id="{363E3A77-F221-474A-9D47-EDA4CF0C8E4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832284"/>
            <a:ext cx="730894" cy="755257"/>
          </a:xfrm>
          <a:prstGeom prst="rect">
            <a:avLst/>
          </a:prstGeom>
        </p:spPr>
      </p:pic>
      <p:pic>
        <p:nvPicPr>
          <p:cNvPr id="16" name="Picture 15">
            <a:extLst>
              <a:ext uri="{FF2B5EF4-FFF2-40B4-BE49-F238E27FC236}">
                <a16:creationId xmlns:a16="http://schemas.microsoft.com/office/drawing/2014/main" id="{C73BE2DD-FF6D-BD4D-A486-4909CA4FBC7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5377873"/>
            <a:ext cx="730894" cy="755257"/>
          </a:xfrm>
          <a:prstGeom prst="rect">
            <a:avLst/>
          </a:prstGeom>
        </p:spPr>
      </p:pic>
      <p:pic>
        <p:nvPicPr>
          <p:cNvPr id="17" name="Picture 16">
            <a:extLst>
              <a:ext uri="{FF2B5EF4-FFF2-40B4-BE49-F238E27FC236}">
                <a16:creationId xmlns:a16="http://schemas.microsoft.com/office/drawing/2014/main" id="{B661F5DD-D44F-F042-AEA5-10DF598D214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4941658"/>
            <a:ext cx="730894" cy="755257"/>
          </a:xfrm>
          <a:prstGeom prst="rect">
            <a:avLst/>
          </a:prstGeom>
        </p:spPr>
      </p:pic>
      <p:pic>
        <p:nvPicPr>
          <p:cNvPr id="18" name="Picture 17">
            <a:extLst>
              <a:ext uri="{FF2B5EF4-FFF2-40B4-BE49-F238E27FC236}">
                <a16:creationId xmlns:a16="http://schemas.microsoft.com/office/drawing/2014/main" id="{0997FAE1-3152-864D-9D4C-7978385F521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64158" y="4487247"/>
            <a:ext cx="730894" cy="755257"/>
          </a:xfrm>
          <a:prstGeom prst="rect">
            <a:avLst/>
          </a:prstGeom>
        </p:spPr>
      </p:pic>
      <p:pic>
        <p:nvPicPr>
          <p:cNvPr id="19" name="Picture 18">
            <a:extLst>
              <a:ext uri="{FF2B5EF4-FFF2-40B4-BE49-F238E27FC236}">
                <a16:creationId xmlns:a16="http://schemas.microsoft.com/office/drawing/2014/main" id="{C8366CDF-6F58-194E-9780-A4421BFD37C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5832284"/>
            <a:ext cx="730894" cy="755257"/>
          </a:xfrm>
          <a:prstGeom prst="rect">
            <a:avLst/>
          </a:prstGeom>
        </p:spPr>
      </p:pic>
      <p:pic>
        <p:nvPicPr>
          <p:cNvPr id="20" name="Picture 19">
            <a:extLst>
              <a:ext uri="{FF2B5EF4-FFF2-40B4-BE49-F238E27FC236}">
                <a16:creationId xmlns:a16="http://schemas.microsoft.com/office/drawing/2014/main" id="{3BAC0129-AC91-7442-B86D-06DBE9C819B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5377873"/>
            <a:ext cx="730894" cy="755257"/>
          </a:xfrm>
          <a:prstGeom prst="rect">
            <a:avLst/>
          </a:prstGeom>
        </p:spPr>
      </p:pic>
      <p:pic>
        <p:nvPicPr>
          <p:cNvPr id="21" name="Picture 20">
            <a:extLst>
              <a:ext uri="{FF2B5EF4-FFF2-40B4-BE49-F238E27FC236}">
                <a16:creationId xmlns:a16="http://schemas.microsoft.com/office/drawing/2014/main" id="{8F082BA5-F5A0-3E48-81AD-8419D45FDBB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93481" y="4941658"/>
            <a:ext cx="730894" cy="755257"/>
          </a:xfrm>
          <a:prstGeom prst="rect">
            <a:avLst/>
          </a:prstGeom>
        </p:spPr>
      </p:pic>
    </p:spTree>
    <p:extLst>
      <p:ext uri="{BB962C8B-B14F-4D97-AF65-F5344CB8AC3E}">
        <p14:creationId xmlns:p14="http://schemas.microsoft.com/office/powerpoint/2010/main" val="2145119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5</m:t>
                        </m:r>
                      </m:den>
                    </m:f>
                  </m:oMath>
                </a14:m>
                <a:r>
                  <a:rPr lang="en-GB" sz="2200" dirty="0"/>
                  <a:t> into a mixed number using counters and five frames.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82338" y="5504738"/>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15518" y="5100242"/>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36463" y="578375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78238" y="5132521"/>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5824376"/>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63299" y="4910101"/>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5198746"/>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63751" y="5449795"/>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46709" y="5839500"/>
            <a:ext cx="566820" cy="577290"/>
          </a:xfrm>
          <a:prstGeom prst="rect">
            <a:avLst/>
          </a:prstGeom>
        </p:spPr>
      </p:pic>
    </p:spTree>
    <p:extLst>
      <p:ext uri="{BB962C8B-B14F-4D97-AF65-F5344CB8AC3E}">
        <p14:creationId xmlns:p14="http://schemas.microsoft.com/office/powerpoint/2010/main" val="4235940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p:spTree>
    <p:extLst>
      <p:ext uri="{BB962C8B-B14F-4D97-AF65-F5344CB8AC3E}">
        <p14:creationId xmlns:p14="http://schemas.microsoft.com/office/powerpoint/2010/main" val="1088962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001306"/>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four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001306"/>
                <a:ext cx="10515600" cy="4351338"/>
              </a:xfrm>
              <a:blipFill>
                <a:blip r:embed="rId3"/>
                <a:stretch>
                  <a:fillRect l="-1217" t="-2381"/>
                </a:stretch>
              </a:blipFill>
            </p:spPr>
            <p:txBody>
              <a:bodyPr/>
              <a:lstStyle/>
              <a:p>
                <a:r>
                  <a:rPr lang="en-US">
                    <a:noFill/>
                  </a:rPr>
                  <a:t> </a:t>
                </a:r>
              </a:p>
            </p:txBody>
          </p:sp>
        </mc:Fallback>
      </mc:AlternateContent>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6"/>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1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4</m:t>
                        </m:r>
                      </m:num>
                      <m:den>
                        <m:r>
                          <a:rPr lang="en-GB" sz="3200" i="1">
                            <a:solidFill>
                              <a:schemeClr val="bg1"/>
                            </a:solidFill>
                            <a:latin typeface="Cambria Math" panose="02040503050406030204" pitchFamily="18" charset="0"/>
                          </a:rPr>
                          <m:t>5</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7"/>
                <a:stretch>
                  <a:fillRect b="-142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3858618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919664"/>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9</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four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919664"/>
                <a:ext cx="10515600" cy="4351338"/>
              </a:xfrm>
              <a:blipFill>
                <a:blip r:embed="rId3"/>
                <a:stretch>
                  <a:fillRect l="-1217" t="-2521"/>
                </a:stretch>
              </a:blipFill>
            </p:spPr>
            <p:txBody>
              <a:bodyPr/>
              <a:lstStyle/>
              <a:p>
                <a:r>
                  <a:rPr lang="en-US">
                    <a:noFill/>
                  </a:rPr>
                  <a:t> </a:t>
                </a:r>
              </a:p>
            </p:txBody>
          </p:sp>
        </mc:Fallback>
      </mc:AlternateContent>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5</m:t>
                        </m:r>
                      </m:num>
                      <m:den>
                        <m:r>
                          <a:rPr lang="en-GB" sz="3200" b="0" i="1" smtClean="0">
                            <a:solidFill>
                              <a:srgbClr val="FF3860"/>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9</m:t>
                        </m:r>
                      </m:num>
                      <m:den>
                        <m:r>
                          <a:rPr lang="en-GB" sz="3200" b="0" i="1" smtClean="0">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1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4</m:t>
                        </m:r>
                      </m:num>
                      <m:den>
                        <m:r>
                          <a:rPr lang="en-GB" sz="3200" i="1">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4134067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12</m:t>
                        </m:r>
                      </m:num>
                      <m:den>
                        <m:r>
                          <a:rPr lang="en-GB" sz="2200" b="0" i="1" smtClean="0">
                            <a:latin typeface="Cambria Math" panose="02040503050406030204" pitchFamily="18" charset="0"/>
                          </a:rPr>
                          <m:t>5</m:t>
                        </m:r>
                      </m:den>
                    </m:f>
                  </m:oMath>
                </a14:m>
                <a:r>
                  <a:rPr lang="en-GB" sz="2200" dirty="0"/>
                  <a:t> into a mixed number using counters and five frames.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52961980-3854-8E43-8755-0C2FF1AF9973}"/>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6" name="Picture 5">
            <a:extLst>
              <a:ext uri="{FF2B5EF4-FFF2-40B4-BE49-F238E27FC236}">
                <a16:creationId xmlns:a16="http://schemas.microsoft.com/office/drawing/2014/main" id="{6D3A91EE-551C-4C42-BA83-CAAA86765C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25505" y="5365648"/>
            <a:ext cx="566820" cy="577290"/>
          </a:xfrm>
          <a:prstGeom prst="rect">
            <a:avLst/>
          </a:prstGeom>
        </p:spPr>
      </p:pic>
      <p:pic>
        <p:nvPicPr>
          <p:cNvPr id="7" name="Picture 6">
            <a:extLst>
              <a:ext uri="{FF2B5EF4-FFF2-40B4-BE49-F238E27FC236}">
                <a16:creationId xmlns:a16="http://schemas.microsoft.com/office/drawing/2014/main" id="{0F54E20B-3B03-6944-A964-371657925EC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28667" y="6010251"/>
            <a:ext cx="566820" cy="577290"/>
          </a:xfrm>
          <a:prstGeom prst="rect">
            <a:avLst/>
          </a:prstGeom>
        </p:spPr>
      </p:pic>
      <p:pic>
        <p:nvPicPr>
          <p:cNvPr id="9" name="Picture 8">
            <a:extLst>
              <a:ext uri="{FF2B5EF4-FFF2-40B4-BE49-F238E27FC236}">
                <a16:creationId xmlns:a16="http://schemas.microsoft.com/office/drawing/2014/main" id="{324460C6-36C5-BE46-8FF2-05936ADD64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9206" y="5510054"/>
            <a:ext cx="566820" cy="577290"/>
          </a:xfrm>
          <a:prstGeom prst="rect">
            <a:avLst/>
          </a:prstGeom>
        </p:spPr>
      </p:pic>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93502" y="5041962"/>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63113" y="5510054"/>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61093" y="6010251"/>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50902" y="6010251"/>
            <a:ext cx="566820" cy="577290"/>
          </a:xfrm>
          <a:prstGeom prst="rect">
            <a:avLst/>
          </a:prstGeom>
        </p:spPr>
      </p:pic>
      <p:pic>
        <p:nvPicPr>
          <p:cNvPr id="18" name="Picture 17">
            <a:extLst>
              <a:ext uri="{FF2B5EF4-FFF2-40B4-BE49-F238E27FC236}">
                <a16:creationId xmlns:a16="http://schemas.microsoft.com/office/drawing/2014/main" id="{9490D864-DA85-BC43-80EE-8A951B0711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36663" y="5041962"/>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28009" y="5558237"/>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13321" y="6109583"/>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15421" y="5765615"/>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6473" y="5017574"/>
            <a:ext cx="566820" cy="577290"/>
          </a:xfrm>
          <a:prstGeom prst="rect">
            <a:avLst/>
          </a:prstGeom>
        </p:spPr>
      </p:pic>
    </p:spTree>
    <p:extLst>
      <p:ext uri="{BB962C8B-B14F-4D97-AF65-F5344CB8AC3E}">
        <p14:creationId xmlns:p14="http://schemas.microsoft.com/office/powerpoint/2010/main" val="1154270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19464" y="1150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12</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719464" y="1150985"/>
                <a:ext cx="10515600" cy="4351338"/>
              </a:xfrm>
              <a:blipFill>
                <a:blip r:embed="rId3"/>
                <a:stretch>
                  <a:fillRect l="-1159" t="-2521"/>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52961980-3854-8E43-8755-0C2FF1AF9973}"/>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6" name="Picture 5">
            <a:extLst>
              <a:ext uri="{FF2B5EF4-FFF2-40B4-BE49-F238E27FC236}">
                <a16:creationId xmlns:a16="http://schemas.microsoft.com/office/drawing/2014/main" id="{6D3A91EE-551C-4C42-BA83-CAAA86765C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6808" y="3427974"/>
            <a:ext cx="566820" cy="577290"/>
          </a:xfrm>
          <a:prstGeom prst="rect">
            <a:avLst/>
          </a:prstGeom>
        </p:spPr>
      </p:pic>
      <p:pic>
        <p:nvPicPr>
          <p:cNvPr id="9" name="Picture 8">
            <a:extLst>
              <a:ext uri="{FF2B5EF4-FFF2-40B4-BE49-F238E27FC236}">
                <a16:creationId xmlns:a16="http://schemas.microsoft.com/office/drawing/2014/main" id="{324460C6-36C5-BE46-8FF2-05936ADD64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59433" y="4264493"/>
            <a:ext cx="566820" cy="577290"/>
          </a:xfrm>
          <a:prstGeom prst="rect">
            <a:avLst/>
          </a:prstGeom>
        </p:spPr>
      </p:pic>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8" name="Picture 17">
            <a:extLst>
              <a:ext uri="{FF2B5EF4-FFF2-40B4-BE49-F238E27FC236}">
                <a16:creationId xmlns:a16="http://schemas.microsoft.com/office/drawing/2014/main" id="{9490D864-DA85-BC43-80EE-8A951B0711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3419009"/>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p:spTree>
    <p:extLst>
      <p:ext uri="{BB962C8B-B14F-4D97-AF65-F5344CB8AC3E}">
        <p14:creationId xmlns:p14="http://schemas.microsoft.com/office/powerpoint/2010/main" val="217710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946878"/>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12</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two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946878"/>
                <a:ext cx="10515600" cy="4351338"/>
              </a:xfrm>
              <a:blipFill>
                <a:blip r:embed="rId3"/>
                <a:stretch>
                  <a:fillRect l="-1217" t="-2381"/>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52961980-3854-8E43-8755-0C2FF1AF9973}"/>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6" name="Picture 5">
            <a:extLst>
              <a:ext uri="{FF2B5EF4-FFF2-40B4-BE49-F238E27FC236}">
                <a16:creationId xmlns:a16="http://schemas.microsoft.com/office/drawing/2014/main" id="{6D3A91EE-551C-4C42-BA83-CAAA86765C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6808" y="3427974"/>
            <a:ext cx="566820" cy="577290"/>
          </a:xfrm>
          <a:prstGeom prst="rect">
            <a:avLst/>
          </a:prstGeom>
        </p:spPr>
      </p:pic>
      <p:pic>
        <p:nvPicPr>
          <p:cNvPr id="9" name="Picture 8">
            <a:extLst>
              <a:ext uri="{FF2B5EF4-FFF2-40B4-BE49-F238E27FC236}">
                <a16:creationId xmlns:a16="http://schemas.microsoft.com/office/drawing/2014/main" id="{324460C6-36C5-BE46-8FF2-05936ADD64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59433" y="4264493"/>
            <a:ext cx="566820" cy="577290"/>
          </a:xfrm>
          <a:prstGeom prst="rect">
            <a:avLst/>
          </a:prstGeom>
        </p:spPr>
      </p:pic>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8" name="Picture 17">
            <a:extLst>
              <a:ext uri="{FF2B5EF4-FFF2-40B4-BE49-F238E27FC236}">
                <a16:creationId xmlns:a16="http://schemas.microsoft.com/office/drawing/2014/main" id="{9490D864-DA85-BC43-80EE-8A951B0711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3419009"/>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6"/>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chemeClr val="bg1"/>
                    </a:solidFill>
                    <a:latin typeface="OpenDyslexicAlta" pitchFamily="2" charset="77"/>
                  </a:rPr>
                  <a:t>2</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2</m:t>
                        </m:r>
                      </m:num>
                      <m:den>
                        <m:r>
                          <a:rPr lang="en-GB" sz="3200" i="1">
                            <a:solidFill>
                              <a:schemeClr val="bg1"/>
                            </a:solidFill>
                            <a:latin typeface="Cambria Math" panose="02040503050406030204" pitchFamily="18" charset="0"/>
                          </a:rPr>
                          <m:t>5</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8"/>
                <a:stretch>
                  <a:fillRect b="-142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34805051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851628"/>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12</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two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851628"/>
                <a:ext cx="10515600" cy="4351338"/>
              </a:xfrm>
              <a:blipFill>
                <a:blip r:embed="rId3"/>
                <a:stretch>
                  <a:fillRect l="-1217" t="-2521"/>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52961980-3854-8E43-8755-0C2FF1AF9973}"/>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6" name="Picture 5">
            <a:extLst>
              <a:ext uri="{FF2B5EF4-FFF2-40B4-BE49-F238E27FC236}">
                <a16:creationId xmlns:a16="http://schemas.microsoft.com/office/drawing/2014/main" id="{6D3A91EE-551C-4C42-BA83-CAAA86765C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6808" y="3427974"/>
            <a:ext cx="566820" cy="577290"/>
          </a:xfrm>
          <a:prstGeom prst="rect">
            <a:avLst/>
          </a:prstGeom>
        </p:spPr>
      </p:pic>
      <p:pic>
        <p:nvPicPr>
          <p:cNvPr id="9" name="Picture 8">
            <a:extLst>
              <a:ext uri="{FF2B5EF4-FFF2-40B4-BE49-F238E27FC236}">
                <a16:creationId xmlns:a16="http://schemas.microsoft.com/office/drawing/2014/main" id="{324460C6-36C5-BE46-8FF2-05936ADD64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59433" y="4264493"/>
            <a:ext cx="566820" cy="577290"/>
          </a:xfrm>
          <a:prstGeom prst="rect">
            <a:avLst/>
          </a:prstGeom>
        </p:spPr>
      </p:pic>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8" name="Picture 17">
            <a:extLst>
              <a:ext uri="{FF2B5EF4-FFF2-40B4-BE49-F238E27FC236}">
                <a16:creationId xmlns:a16="http://schemas.microsoft.com/office/drawing/2014/main" id="{9490D864-DA85-BC43-80EE-8A951B0711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3419009"/>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5</m:t>
                        </m:r>
                      </m:num>
                      <m:den>
                        <m:r>
                          <a:rPr lang="en-GB" sz="3200" b="0" i="1" smtClean="0">
                            <a:solidFill>
                              <a:srgbClr val="FF3860"/>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10</m:t>
                        </m:r>
                      </m:num>
                      <m:den>
                        <m:r>
                          <a:rPr lang="en-GB" sz="3200" b="0" i="1" smtClean="0">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rgbClr val="FF3860"/>
                    </a:solidFill>
                    <a:latin typeface="OpenDyslexicAlta" pitchFamily="2" charset="77"/>
                  </a:rPr>
                  <a:t>2</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12</m:t>
                        </m:r>
                      </m:num>
                      <m:den>
                        <m:r>
                          <a:rPr lang="en-GB" sz="3200" b="0" i="1" smtClean="0">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2</m:t>
                        </m:r>
                      </m:num>
                      <m:den>
                        <m:r>
                          <a:rPr lang="en-GB" sz="3200" i="1">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8"/>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824512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28321" y="1191806"/>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17</m:t>
                        </m:r>
                      </m:num>
                      <m:den>
                        <m:r>
                          <a:rPr lang="en-GB" sz="2200" b="0" i="1" smtClean="0">
                            <a:latin typeface="Cambria Math" panose="02040503050406030204" pitchFamily="18" charset="0"/>
                          </a:rPr>
                          <m:t>5</m:t>
                        </m:r>
                      </m:den>
                    </m:f>
                  </m:oMath>
                </a14:m>
                <a:r>
                  <a:rPr lang="en-GB" sz="2200" dirty="0"/>
                  <a:t> into a mixed number using counters and five frames.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28321" y="1191806"/>
                <a:ext cx="10515600" cy="4351338"/>
              </a:xfrm>
              <a:blipFill>
                <a:blip r:embed="rId3"/>
                <a:stretch>
                  <a:fillRect l="-1217" t="-2525"/>
                </a:stretch>
              </a:blipFill>
            </p:spPr>
            <p:txBody>
              <a:bodyPr/>
              <a:lstStyle/>
              <a:p>
                <a:r>
                  <a:rPr lang="en-US">
                    <a:noFill/>
                  </a:rPr>
                  <a:t> </a:t>
                </a:r>
              </a:p>
            </p:txBody>
          </p:sp>
        </mc:Fallback>
      </mc:AlternateContent>
      <p:pic>
        <p:nvPicPr>
          <p:cNvPr id="49" name="Picture 48">
            <a:extLst>
              <a:ext uri="{FF2B5EF4-FFF2-40B4-BE49-F238E27FC236}">
                <a16:creationId xmlns:a16="http://schemas.microsoft.com/office/drawing/2014/main" id="{8F601292-50DD-3344-A993-88575F87FDD7}"/>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50" name="Picture 49">
            <a:extLst>
              <a:ext uri="{FF2B5EF4-FFF2-40B4-BE49-F238E27FC236}">
                <a16:creationId xmlns:a16="http://schemas.microsoft.com/office/drawing/2014/main" id="{9F19439D-D7DA-9348-AA49-C9C9F00EABD8}"/>
              </a:ext>
            </a:extLst>
          </p:cNvPr>
          <p:cNvPicPr>
            <a:picLocks noChangeAspect="1"/>
          </p:cNvPicPr>
          <p:nvPr/>
        </p:nvPicPr>
        <p:blipFill>
          <a:blip r:embed="rId4"/>
          <a:stretch>
            <a:fillRect/>
          </a:stretch>
        </p:blipFill>
        <p:spPr>
          <a:xfrm>
            <a:off x="10413027" y="3392488"/>
            <a:ext cx="1454150" cy="1454150"/>
          </a:xfrm>
          <a:prstGeom prst="rect">
            <a:avLst/>
          </a:prstGeom>
        </p:spPr>
      </p:pic>
      <p:pic>
        <p:nvPicPr>
          <p:cNvPr id="51" name="Picture 50">
            <a:extLst>
              <a:ext uri="{FF2B5EF4-FFF2-40B4-BE49-F238E27FC236}">
                <a16:creationId xmlns:a16="http://schemas.microsoft.com/office/drawing/2014/main" id="{8AFD514F-F72C-4A4D-92C3-6F6ED4F93A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42550" y="5076335"/>
            <a:ext cx="566820" cy="577290"/>
          </a:xfrm>
          <a:prstGeom prst="rect">
            <a:avLst/>
          </a:prstGeom>
        </p:spPr>
      </p:pic>
      <p:pic>
        <p:nvPicPr>
          <p:cNvPr id="52" name="Picture 51">
            <a:extLst>
              <a:ext uri="{FF2B5EF4-FFF2-40B4-BE49-F238E27FC236}">
                <a16:creationId xmlns:a16="http://schemas.microsoft.com/office/drawing/2014/main" id="{B11079CC-B0E3-9140-8455-AF8AF9CFBC7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90168" y="6129851"/>
            <a:ext cx="566820" cy="577290"/>
          </a:xfrm>
          <a:prstGeom prst="rect">
            <a:avLst/>
          </a:prstGeom>
        </p:spPr>
      </p:pic>
      <p:pic>
        <p:nvPicPr>
          <p:cNvPr id="53" name="Picture 52">
            <a:extLst>
              <a:ext uri="{FF2B5EF4-FFF2-40B4-BE49-F238E27FC236}">
                <a16:creationId xmlns:a16="http://schemas.microsoft.com/office/drawing/2014/main" id="{F2A70F21-28D0-414F-A778-EFD019F970D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23348" y="5733474"/>
            <a:ext cx="566820" cy="577290"/>
          </a:xfrm>
          <a:prstGeom prst="rect">
            <a:avLst/>
          </a:prstGeom>
        </p:spPr>
      </p:pic>
      <p:pic>
        <p:nvPicPr>
          <p:cNvPr id="54" name="Picture 53">
            <a:extLst>
              <a:ext uri="{FF2B5EF4-FFF2-40B4-BE49-F238E27FC236}">
                <a16:creationId xmlns:a16="http://schemas.microsoft.com/office/drawing/2014/main" id="{1B2B0AAB-4BF9-B54D-B2F8-F8C8722E7F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2272" y="5192466"/>
            <a:ext cx="566820" cy="577290"/>
          </a:xfrm>
          <a:prstGeom prst="rect">
            <a:avLst/>
          </a:prstGeom>
        </p:spPr>
      </p:pic>
      <p:pic>
        <p:nvPicPr>
          <p:cNvPr id="55" name="Picture 54">
            <a:extLst>
              <a:ext uri="{FF2B5EF4-FFF2-40B4-BE49-F238E27FC236}">
                <a16:creationId xmlns:a16="http://schemas.microsoft.com/office/drawing/2014/main" id="{A2BF2407-9330-584B-AF93-E327031EB00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94392" y="5497187"/>
            <a:ext cx="566820" cy="577290"/>
          </a:xfrm>
          <a:prstGeom prst="rect">
            <a:avLst/>
          </a:prstGeom>
        </p:spPr>
      </p:pic>
      <p:pic>
        <p:nvPicPr>
          <p:cNvPr id="56" name="Picture 55">
            <a:extLst>
              <a:ext uri="{FF2B5EF4-FFF2-40B4-BE49-F238E27FC236}">
                <a16:creationId xmlns:a16="http://schemas.microsoft.com/office/drawing/2014/main" id="{FE8C14D1-416D-0143-9CCC-EC1FBA55876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05871" y="6074477"/>
            <a:ext cx="566820" cy="577290"/>
          </a:xfrm>
          <a:prstGeom prst="rect">
            <a:avLst/>
          </a:prstGeom>
        </p:spPr>
      </p:pic>
      <p:pic>
        <p:nvPicPr>
          <p:cNvPr id="57" name="Picture 56">
            <a:extLst>
              <a:ext uri="{FF2B5EF4-FFF2-40B4-BE49-F238E27FC236}">
                <a16:creationId xmlns:a16="http://schemas.microsoft.com/office/drawing/2014/main" id="{1FBA0156-3220-2C4C-B6E2-6A208AD52AC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81092" y="5180358"/>
            <a:ext cx="566820" cy="577290"/>
          </a:xfrm>
          <a:prstGeom prst="rect">
            <a:avLst/>
          </a:prstGeom>
        </p:spPr>
      </p:pic>
      <p:pic>
        <p:nvPicPr>
          <p:cNvPr id="58" name="Picture 57">
            <a:extLst>
              <a:ext uri="{FF2B5EF4-FFF2-40B4-BE49-F238E27FC236}">
                <a16:creationId xmlns:a16="http://schemas.microsoft.com/office/drawing/2014/main" id="{883EA5BC-FAF4-B64F-8435-6C3B042AAA3D}"/>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59" name="Picture 58">
            <a:extLst>
              <a:ext uri="{FF2B5EF4-FFF2-40B4-BE49-F238E27FC236}">
                <a16:creationId xmlns:a16="http://schemas.microsoft.com/office/drawing/2014/main" id="{0B1290DD-C11F-8D47-A6FB-8158C5357F8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91055" y="6052581"/>
            <a:ext cx="566820" cy="577290"/>
          </a:xfrm>
          <a:prstGeom prst="rect">
            <a:avLst/>
          </a:prstGeom>
        </p:spPr>
      </p:pic>
      <p:pic>
        <p:nvPicPr>
          <p:cNvPr id="60" name="Picture 59">
            <a:extLst>
              <a:ext uri="{FF2B5EF4-FFF2-40B4-BE49-F238E27FC236}">
                <a16:creationId xmlns:a16="http://schemas.microsoft.com/office/drawing/2014/main" id="{D468F292-9CCD-1F40-9C99-C9B42554931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82259" y="5631973"/>
            <a:ext cx="566820" cy="577290"/>
          </a:xfrm>
          <a:prstGeom prst="rect">
            <a:avLst/>
          </a:prstGeom>
        </p:spPr>
      </p:pic>
      <p:pic>
        <p:nvPicPr>
          <p:cNvPr id="61" name="Picture 60">
            <a:extLst>
              <a:ext uri="{FF2B5EF4-FFF2-40B4-BE49-F238E27FC236}">
                <a16:creationId xmlns:a16="http://schemas.microsoft.com/office/drawing/2014/main" id="{4D283098-696E-4746-A7A6-08011AE9BAF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57768" y="5196793"/>
            <a:ext cx="566820" cy="577290"/>
          </a:xfrm>
          <a:prstGeom prst="rect">
            <a:avLst/>
          </a:prstGeom>
        </p:spPr>
      </p:pic>
      <p:pic>
        <p:nvPicPr>
          <p:cNvPr id="62" name="Picture 61">
            <a:extLst>
              <a:ext uri="{FF2B5EF4-FFF2-40B4-BE49-F238E27FC236}">
                <a16:creationId xmlns:a16="http://schemas.microsoft.com/office/drawing/2014/main" id="{930D82E2-1E00-9140-A7FF-E0107B768D4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91942" y="6118194"/>
            <a:ext cx="566820" cy="577290"/>
          </a:xfrm>
          <a:prstGeom prst="rect">
            <a:avLst/>
          </a:prstGeom>
        </p:spPr>
      </p:pic>
      <p:pic>
        <p:nvPicPr>
          <p:cNvPr id="63" name="Picture 62">
            <a:extLst>
              <a:ext uri="{FF2B5EF4-FFF2-40B4-BE49-F238E27FC236}">
                <a16:creationId xmlns:a16="http://schemas.microsoft.com/office/drawing/2014/main" id="{D67AA27B-593B-194D-9BEC-C0F7400CD57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04554" y="5733474"/>
            <a:ext cx="566820" cy="577290"/>
          </a:xfrm>
          <a:prstGeom prst="rect">
            <a:avLst/>
          </a:prstGeom>
        </p:spPr>
      </p:pic>
      <p:pic>
        <p:nvPicPr>
          <p:cNvPr id="64" name="Picture 63">
            <a:extLst>
              <a:ext uri="{FF2B5EF4-FFF2-40B4-BE49-F238E27FC236}">
                <a16:creationId xmlns:a16="http://schemas.microsoft.com/office/drawing/2014/main" id="{C07E25EC-0DD4-5E46-A323-754DC5D8323B}"/>
              </a:ext>
            </a:extLst>
          </p:cNvPr>
          <p:cNvPicPr>
            <a:picLocks noChangeAspect="1"/>
          </p:cNvPicPr>
          <p:nvPr/>
        </p:nvPicPr>
        <p:blipFill>
          <a:blip r:embed="rId4"/>
          <a:stretch>
            <a:fillRect/>
          </a:stretch>
        </p:blipFill>
        <p:spPr>
          <a:xfrm>
            <a:off x="6072639" y="3390432"/>
            <a:ext cx="1454150" cy="1456205"/>
          </a:xfrm>
          <a:prstGeom prst="rect">
            <a:avLst/>
          </a:prstGeom>
        </p:spPr>
      </p:pic>
      <p:pic>
        <p:nvPicPr>
          <p:cNvPr id="65" name="Picture 64">
            <a:extLst>
              <a:ext uri="{FF2B5EF4-FFF2-40B4-BE49-F238E27FC236}">
                <a16:creationId xmlns:a16="http://schemas.microsoft.com/office/drawing/2014/main" id="{E9609A7C-E9C0-7A49-846F-57827D5BD52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37734" y="5343328"/>
            <a:ext cx="566820" cy="577290"/>
          </a:xfrm>
          <a:prstGeom prst="rect">
            <a:avLst/>
          </a:prstGeom>
        </p:spPr>
      </p:pic>
      <p:pic>
        <p:nvPicPr>
          <p:cNvPr id="66" name="Picture 65">
            <a:extLst>
              <a:ext uri="{FF2B5EF4-FFF2-40B4-BE49-F238E27FC236}">
                <a16:creationId xmlns:a16="http://schemas.microsoft.com/office/drawing/2014/main" id="{4A270A47-3D9B-7D40-87F5-5B4C6983778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3791" y="5969091"/>
            <a:ext cx="566820" cy="577290"/>
          </a:xfrm>
          <a:prstGeom prst="rect">
            <a:avLst/>
          </a:prstGeom>
        </p:spPr>
      </p:pic>
      <p:pic>
        <p:nvPicPr>
          <p:cNvPr id="67" name="Picture 66">
            <a:extLst>
              <a:ext uri="{FF2B5EF4-FFF2-40B4-BE49-F238E27FC236}">
                <a16:creationId xmlns:a16="http://schemas.microsoft.com/office/drawing/2014/main" id="{ECFAA383-7C83-FC4E-86C8-8EBA7C56C34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10092" y="5742045"/>
            <a:ext cx="566820" cy="577290"/>
          </a:xfrm>
          <a:prstGeom prst="rect">
            <a:avLst/>
          </a:prstGeom>
        </p:spPr>
      </p:pic>
      <p:pic>
        <p:nvPicPr>
          <p:cNvPr id="68" name="Picture 67">
            <a:extLst>
              <a:ext uri="{FF2B5EF4-FFF2-40B4-BE49-F238E27FC236}">
                <a16:creationId xmlns:a16="http://schemas.microsoft.com/office/drawing/2014/main" id="{60B70420-5A3B-CF40-B7CE-2380C43F6AD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0381" y="5076335"/>
            <a:ext cx="566820" cy="577290"/>
          </a:xfrm>
          <a:prstGeom prst="rect">
            <a:avLst/>
          </a:prstGeom>
        </p:spPr>
      </p:pic>
      <p:pic>
        <p:nvPicPr>
          <p:cNvPr id="69" name="Picture 68">
            <a:extLst>
              <a:ext uri="{FF2B5EF4-FFF2-40B4-BE49-F238E27FC236}">
                <a16:creationId xmlns:a16="http://schemas.microsoft.com/office/drawing/2014/main" id="{D2CE9086-AB49-554D-B2B4-108332F2053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1126" y="5245354"/>
            <a:ext cx="566820" cy="577290"/>
          </a:xfrm>
          <a:prstGeom prst="rect">
            <a:avLst/>
          </a:prstGeom>
        </p:spPr>
      </p:pic>
    </p:spTree>
    <p:extLst>
      <p:ext uri="{BB962C8B-B14F-4D97-AF65-F5344CB8AC3E}">
        <p14:creationId xmlns:p14="http://schemas.microsoft.com/office/powerpoint/2010/main" val="427174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46678" y="1014914"/>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17</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746678" y="1014914"/>
                <a:ext cx="10515600" cy="4351338"/>
              </a:xfrm>
              <a:blipFill>
                <a:blip r:embed="rId3"/>
                <a:stretch>
                  <a:fillRect l="-1159" t="-2381"/>
                </a:stretch>
              </a:blipFill>
            </p:spPr>
            <p:txBody>
              <a:bodyPr/>
              <a:lstStyle/>
              <a:p>
                <a:r>
                  <a:rPr lang="en-US">
                    <a:noFill/>
                  </a:rPr>
                  <a:t> </a:t>
                </a:r>
              </a:p>
            </p:txBody>
          </p:sp>
        </mc:Fallback>
      </mc:AlternateContent>
      <p:pic>
        <p:nvPicPr>
          <p:cNvPr id="28" name="Picture 27">
            <a:extLst>
              <a:ext uri="{FF2B5EF4-FFF2-40B4-BE49-F238E27FC236}">
                <a16:creationId xmlns:a16="http://schemas.microsoft.com/office/drawing/2014/main" id="{7467FE44-FD92-9B46-877F-67A46F10B332}"/>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29" name="Picture 28">
            <a:extLst>
              <a:ext uri="{FF2B5EF4-FFF2-40B4-BE49-F238E27FC236}">
                <a16:creationId xmlns:a16="http://schemas.microsoft.com/office/drawing/2014/main" id="{F695AC61-01E8-E845-940C-62424540FEB6}"/>
              </a:ext>
            </a:extLst>
          </p:cNvPr>
          <p:cNvPicPr>
            <a:picLocks noChangeAspect="1"/>
          </p:cNvPicPr>
          <p:nvPr/>
        </p:nvPicPr>
        <p:blipFill>
          <a:blip r:embed="rId4"/>
          <a:stretch>
            <a:fillRect/>
          </a:stretch>
        </p:blipFill>
        <p:spPr>
          <a:xfrm>
            <a:off x="10413027" y="3392488"/>
            <a:ext cx="1454150" cy="1454150"/>
          </a:xfrm>
          <a:prstGeom prst="rect">
            <a:avLst/>
          </a:prstGeom>
        </p:spPr>
      </p:pic>
      <p:pic>
        <p:nvPicPr>
          <p:cNvPr id="30" name="Picture 29">
            <a:extLst>
              <a:ext uri="{FF2B5EF4-FFF2-40B4-BE49-F238E27FC236}">
                <a16:creationId xmlns:a16="http://schemas.microsoft.com/office/drawing/2014/main" id="{2230F5FA-B239-BE43-B60D-72BF56BE51B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42550" y="5076335"/>
            <a:ext cx="566820" cy="577290"/>
          </a:xfrm>
          <a:prstGeom prst="rect">
            <a:avLst/>
          </a:prstGeom>
        </p:spPr>
      </p:pic>
      <p:pic>
        <p:nvPicPr>
          <p:cNvPr id="31" name="Picture 30">
            <a:extLst>
              <a:ext uri="{FF2B5EF4-FFF2-40B4-BE49-F238E27FC236}">
                <a16:creationId xmlns:a16="http://schemas.microsoft.com/office/drawing/2014/main" id="{78DFC59E-82FB-854C-BA49-3929E8A0F75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90168" y="6129851"/>
            <a:ext cx="566820" cy="577290"/>
          </a:xfrm>
          <a:prstGeom prst="rect">
            <a:avLst/>
          </a:prstGeom>
        </p:spPr>
      </p:pic>
      <p:pic>
        <p:nvPicPr>
          <p:cNvPr id="32" name="Picture 31">
            <a:extLst>
              <a:ext uri="{FF2B5EF4-FFF2-40B4-BE49-F238E27FC236}">
                <a16:creationId xmlns:a16="http://schemas.microsoft.com/office/drawing/2014/main" id="{B0827F62-9B84-224B-9354-7AF1223DF9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23348" y="5733474"/>
            <a:ext cx="566820" cy="577290"/>
          </a:xfrm>
          <a:prstGeom prst="rect">
            <a:avLst/>
          </a:prstGeom>
        </p:spPr>
      </p:pic>
      <p:pic>
        <p:nvPicPr>
          <p:cNvPr id="33" name="Picture 32">
            <a:extLst>
              <a:ext uri="{FF2B5EF4-FFF2-40B4-BE49-F238E27FC236}">
                <a16:creationId xmlns:a16="http://schemas.microsoft.com/office/drawing/2014/main" id="{DF9BC428-E1B6-7B49-8B36-DD379F0460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2272" y="5192466"/>
            <a:ext cx="566820" cy="577290"/>
          </a:xfrm>
          <a:prstGeom prst="rect">
            <a:avLst/>
          </a:prstGeom>
        </p:spPr>
      </p:pic>
      <p:pic>
        <p:nvPicPr>
          <p:cNvPr id="34" name="Picture 33">
            <a:extLst>
              <a:ext uri="{FF2B5EF4-FFF2-40B4-BE49-F238E27FC236}">
                <a16:creationId xmlns:a16="http://schemas.microsoft.com/office/drawing/2014/main" id="{24536178-94D2-814D-B9FF-029EB859697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94392" y="5497187"/>
            <a:ext cx="566820" cy="577290"/>
          </a:xfrm>
          <a:prstGeom prst="rect">
            <a:avLst/>
          </a:prstGeom>
        </p:spPr>
      </p:pic>
      <p:pic>
        <p:nvPicPr>
          <p:cNvPr id="35" name="Picture 34">
            <a:extLst>
              <a:ext uri="{FF2B5EF4-FFF2-40B4-BE49-F238E27FC236}">
                <a16:creationId xmlns:a16="http://schemas.microsoft.com/office/drawing/2014/main" id="{70ECD50A-FFCF-074B-B95B-5B06E81491F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05871" y="6074477"/>
            <a:ext cx="566820" cy="577290"/>
          </a:xfrm>
          <a:prstGeom prst="rect">
            <a:avLst/>
          </a:prstGeom>
        </p:spPr>
      </p:pic>
      <p:pic>
        <p:nvPicPr>
          <p:cNvPr id="36" name="Picture 35">
            <a:extLst>
              <a:ext uri="{FF2B5EF4-FFF2-40B4-BE49-F238E27FC236}">
                <a16:creationId xmlns:a16="http://schemas.microsoft.com/office/drawing/2014/main" id="{59DCC239-33A3-0046-87DE-B9D1245D523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81092" y="5180358"/>
            <a:ext cx="566820" cy="577290"/>
          </a:xfrm>
          <a:prstGeom prst="rect">
            <a:avLst/>
          </a:prstGeom>
        </p:spPr>
      </p:pic>
      <p:pic>
        <p:nvPicPr>
          <p:cNvPr id="37" name="Picture 36">
            <a:extLst>
              <a:ext uri="{FF2B5EF4-FFF2-40B4-BE49-F238E27FC236}">
                <a16:creationId xmlns:a16="http://schemas.microsoft.com/office/drawing/2014/main" id="{5E7F3FC7-7956-7D4A-A424-0317572D0855}"/>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38" name="Picture 37">
            <a:extLst>
              <a:ext uri="{FF2B5EF4-FFF2-40B4-BE49-F238E27FC236}">
                <a16:creationId xmlns:a16="http://schemas.microsoft.com/office/drawing/2014/main" id="{B7ACC54F-DAD1-974F-9BED-5BA2C8E0CD0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91055" y="6052581"/>
            <a:ext cx="566820" cy="577290"/>
          </a:xfrm>
          <a:prstGeom prst="rect">
            <a:avLst/>
          </a:prstGeom>
        </p:spPr>
      </p:pic>
      <p:pic>
        <p:nvPicPr>
          <p:cNvPr id="39" name="Picture 38">
            <a:extLst>
              <a:ext uri="{FF2B5EF4-FFF2-40B4-BE49-F238E27FC236}">
                <a16:creationId xmlns:a16="http://schemas.microsoft.com/office/drawing/2014/main" id="{A386A4D3-06CD-CD40-A965-CEFE484B62A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82259" y="5631973"/>
            <a:ext cx="566820" cy="577290"/>
          </a:xfrm>
          <a:prstGeom prst="rect">
            <a:avLst/>
          </a:prstGeom>
        </p:spPr>
      </p:pic>
      <p:pic>
        <p:nvPicPr>
          <p:cNvPr id="40" name="Picture 39">
            <a:extLst>
              <a:ext uri="{FF2B5EF4-FFF2-40B4-BE49-F238E27FC236}">
                <a16:creationId xmlns:a16="http://schemas.microsoft.com/office/drawing/2014/main" id="{73E3AADA-3AD4-2245-B079-C04F96D34C3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57768" y="5196793"/>
            <a:ext cx="566820" cy="577290"/>
          </a:xfrm>
          <a:prstGeom prst="rect">
            <a:avLst/>
          </a:prstGeom>
        </p:spPr>
      </p:pic>
      <p:pic>
        <p:nvPicPr>
          <p:cNvPr id="41" name="Picture 40">
            <a:extLst>
              <a:ext uri="{FF2B5EF4-FFF2-40B4-BE49-F238E27FC236}">
                <a16:creationId xmlns:a16="http://schemas.microsoft.com/office/drawing/2014/main" id="{F3DE7CCB-9DC9-E341-81B1-0C41F55BDC6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91942" y="6118194"/>
            <a:ext cx="566820" cy="577290"/>
          </a:xfrm>
          <a:prstGeom prst="rect">
            <a:avLst/>
          </a:prstGeom>
        </p:spPr>
      </p:pic>
      <p:pic>
        <p:nvPicPr>
          <p:cNvPr id="42" name="Picture 41">
            <a:extLst>
              <a:ext uri="{FF2B5EF4-FFF2-40B4-BE49-F238E27FC236}">
                <a16:creationId xmlns:a16="http://schemas.microsoft.com/office/drawing/2014/main" id="{C80FFB07-9B84-734E-9FC9-125641A325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04554" y="5733474"/>
            <a:ext cx="566820" cy="577290"/>
          </a:xfrm>
          <a:prstGeom prst="rect">
            <a:avLst/>
          </a:prstGeom>
        </p:spPr>
      </p:pic>
      <p:pic>
        <p:nvPicPr>
          <p:cNvPr id="43" name="Picture 42">
            <a:extLst>
              <a:ext uri="{FF2B5EF4-FFF2-40B4-BE49-F238E27FC236}">
                <a16:creationId xmlns:a16="http://schemas.microsoft.com/office/drawing/2014/main" id="{BD3B2DD3-6F23-904D-B9E3-121C561C534D}"/>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44" name="Picture 43">
            <a:extLst>
              <a:ext uri="{FF2B5EF4-FFF2-40B4-BE49-F238E27FC236}">
                <a16:creationId xmlns:a16="http://schemas.microsoft.com/office/drawing/2014/main" id="{D0B21C76-4210-F248-B630-ACA24418C47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37734" y="5343328"/>
            <a:ext cx="566820" cy="577290"/>
          </a:xfrm>
          <a:prstGeom prst="rect">
            <a:avLst/>
          </a:prstGeom>
        </p:spPr>
      </p:pic>
      <p:pic>
        <p:nvPicPr>
          <p:cNvPr id="45" name="Picture 44">
            <a:extLst>
              <a:ext uri="{FF2B5EF4-FFF2-40B4-BE49-F238E27FC236}">
                <a16:creationId xmlns:a16="http://schemas.microsoft.com/office/drawing/2014/main" id="{C8558250-A938-B543-85E6-36039FB0556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3791" y="5969091"/>
            <a:ext cx="566820" cy="577290"/>
          </a:xfrm>
          <a:prstGeom prst="rect">
            <a:avLst/>
          </a:prstGeom>
        </p:spPr>
      </p:pic>
      <p:pic>
        <p:nvPicPr>
          <p:cNvPr id="46" name="Picture 45">
            <a:extLst>
              <a:ext uri="{FF2B5EF4-FFF2-40B4-BE49-F238E27FC236}">
                <a16:creationId xmlns:a16="http://schemas.microsoft.com/office/drawing/2014/main" id="{2047910F-14FC-564B-9D3B-AFD25941450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10092" y="5742045"/>
            <a:ext cx="566820" cy="577290"/>
          </a:xfrm>
          <a:prstGeom prst="rect">
            <a:avLst/>
          </a:prstGeom>
        </p:spPr>
      </p:pic>
      <p:pic>
        <p:nvPicPr>
          <p:cNvPr id="47" name="Picture 46">
            <a:extLst>
              <a:ext uri="{FF2B5EF4-FFF2-40B4-BE49-F238E27FC236}">
                <a16:creationId xmlns:a16="http://schemas.microsoft.com/office/drawing/2014/main" id="{4C50401E-D162-174C-A060-19DAF62851C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0381" y="5076335"/>
            <a:ext cx="566820" cy="577290"/>
          </a:xfrm>
          <a:prstGeom prst="rect">
            <a:avLst/>
          </a:prstGeom>
        </p:spPr>
      </p:pic>
      <p:pic>
        <p:nvPicPr>
          <p:cNvPr id="48" name="Picture 47">
            <a:extLst>
              <a:ext uri="{FF2B5EF4-FFF2-40B4-BE49-F238E27FC236}">
                <a16:creationId xmlns:a16="http://schemas.microsoft.com/office/drawing/2014/main" id="{2C845773-4589-1048-AB4A-A9C895BE744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1126" y="5245354"/>
            <a:ext cx="566820" cy="577290"/>
          </a:xfrm>
          <a:prstGeom prst="rect">
            <a:avLst/>
          </a:prstGeom>
        </p:spPr>
      </p:pic>
    </p:spTree>
    <p:extLst>
      <p:ext uri="{BB962C8B-B14F-4D97-AF65-F5344CB8AC3E}">
        <p14:creationId xmlns:p14="http://schemas.microsoft.com/office/powerpoint/2010/main" val="290956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33071" y="987699"/>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17</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two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733071" y="987699"/>
                <a:ext cx="10515600" cy="4351338"/>
              </a:xfrm>
              <a:blipFill>
                <a:blip r:embed="rId3"/>
                <a:stretch>
                  <a:fillRect l="-1159" t="-23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4"/>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chemeClr val="bg1"/>
                    </a:solidFill>
                    <a:latin typeface="OpenDyslexicAlta" pitchFamily="2" charset="77"/>
                  </a:rPr>
                  <a:t>3</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3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2</m:t>
                        </m:r>
                      </m:num>
                      <m:den>
                        <m:r>
                          <a:rPr lang="en-GB" sz="3200" i="1">
                            <a:solidFill>
                              <a:schemeClr val="bg1"/>
                            </a:solidFill>
                            <a:latin typeface="Cambria Math" panose="02040503050406030204" pitchFamily="18" charset="0"/>
                          </a:rPr>
                          <m:t>5</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6"/>
                <a:stretch>
                  <a:fillRect b="-1429"/>
                </a:stretch>
              </a:blipFill>
              <a:ln w="19050">
                <a:solidFill>
                  <a:schemeClr val="tx1"/>
                </a:solidFill>
              </a:ln>
            </p:spPr>
            <p:txBody>
              <a:bodyPr/>
              <a:lstStyle/>
              <a:p>
                <a:r>
                  <a:rPr lang="en-US">
                    <a:noFill/>
                  </a:rPr>
                  <a:t> </a:t>
                </a:r>
              </a:p>
            </p:txBody>
          </p:sp>
        </mc:Fallback>
      </mc:AlternateContent>
      <p:pic>
        <p:nvPicPr>
          <p:cNvPr id="28" name="Picture 27">
            <a:extLst>
              <a:ext uri="{FF2B5EF4-FFF2-40B4-BE49-F238E27FC236}">
                <a16:creationId xmlns:a16="http://schemas.microsoft.com/office/drawing/2014/main" id="{7467FE44-FD92-9B46-877F-67A46F10B332}"/>
              </a:ext>
            </a:extLst>
          </p:cNvPr>
          <p:cNvPicPr>
            <a:picLocks noChangeAspect="1"/>
          </p:cNvPicPr>
          <p:nvPr/>
        </p:nvPicPr>
        <p:blipFill>
          <a:blip r:embed="rId7"/>
          <a:stretch>
            <a:fillRect/>
          </a:stretch>
        </p:blipFill>
        <p:spPr>
          <a:xfrm>
            <a:off x="8973165" y="3392488"/>
            <a:ext cx="1454150" cy="1454150"/>
          </a:xfrm>
          <a:prstGeom prst="rect">
            <a:avLst/>
          </a:prstGeom>
        </p:spPr>
      </p:pic>
      <p:pic>
        <p:nvPicPr>
          <p:cNvPr id="29" name="Picture 28">
            <a:extLst>
              <a:ext uri="{FF2B5EF4-FFF2-40B4-BE49-F238E27FC236}">
                <a16:creationId xmlns:a16="http://schemas.microsoft.com/office/drawing/2014/main" id="{F695AC61-01E8-E845-940C-62424540FEB6}"/>
              </a:ext>
            </a:extLst>
          </p:cNvPr>
          <p:cNvPicPr>
            <a:picLocks noChangeAspect="1"/>
          </p:cNvPicPr>
          <p:nvPr/>
        </p:nvPicPr>
        <p:blipFill>
          <a:blip r:embed="rId7"/>
          <a:stretch>
            <a:fillRect/>
          </a:stretch>
        </p:blipFill>
        <p:spPr>
          <a:xfrm>
            <a:off x="10413027" y="3392488"/>
            <a:ext cx="1454150" cy="1454150"/>
          </a:xfrm>
          <a:prstGeom prst="rect">
            <a:avLst/>
          </a:prstGeom>
        </p:spPr>
      </p:pic>
      <p:pic>
        <p:nvPicPr>
          <p:cNvPr id="30" name="Picture 29">
            <a:extLst>
              <a:ext uri="{FF2B5EF4-FFF2-40B4-BE49-F238E27FC236}">
                <a16:creationId xmlns:a16="http://schemas.microsoft.com/office/drawing/2014/main" id="{2230F5FA-B239-BE43-B60D-72BF56BE51B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966808" y="3427974"/>
            <a:ext cx="566820" cy="577290"/>
          </a:xfrm>
          <a:prstGeom prst="rect">
            <a:avLst/>
          </a:prstGeom>
        </p:spPr>
      </p:pic>
      <p:pic>
        <p:nvPicPr>
          <p:cNvPr id="31" name="Picture 30">
            <a:extLst>
              <a:ext uri="{FF2B5EF4-FFF2-40B4-BE49-F238E27FC236}">
                <a16:creationId xmlns:a16="http://schemas.microsoft.com/office/drawing/2014/main" id="{78DFC59E-82FB-854C-BA49-3929E8A0F75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404120" y="3839510"/>
            <a:ext cx="566820" cy="577290"/>
          </a:xfrm>
          <a:prstGeom prst="rect">
            <a:avLst/>
          </a:prstGeom>
        </p:spPr>
      </p:pic>
      <p:pic>
        <p:nvPicPr>
          <p:cNvPr id="32" name="Picture 31">
            <a:extLst>
              <a:ext uri="{FF2B5EF4-FFF2-40B4-BE49-F238E27FC236}">
                <a16:creationId xmlns:a16="http://schemas.microsoft.com/office/drawing/2014/main" id="{B0827F62-9B84-224B-9354-7AF1223DF9E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846207" y="4263092"/>
            <a:ext cx="566820" cy="577290"/>
          </a:xfrm>
          <a:prstGeom prst="rect">
            <a:avLst/>
          </a:prstGeom>
        </p:spPr>
      </p:pic>
      <p:pic>
        <p:nvPicPr>
          <p:cNvPr id="33" name="Picture 32">
            <a:extLst>
              <a:ext uri="{FF2B5EF4-FFF2-40B4-BE49-F238E27FC236}">
                <a16:creationId xmlns:a16="http://schemas.microsoft.com/office/drawing/2014/main" id="{DF9BC428-E1B6-7B49-8B36-DD379F0460D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959433" y="4264493"/>
            <a:ext cx="566820" cy="577290"/>
          </a:xfrm>
          <a:prstGeom prst="rect">
            <a:avLst/>
          </a:prstGeom>
        </p:spPr>
      </p:pic>
      <p:pic>
        <p:nvPicPr>
          <p:cNvPr id="34" name="Picture 33">
            <a:extLst>
              <a:ext uri="{FF2B5EF4-FFF2-40B4-BE49-F238E27FC236}">
                <a16:creationId xmlns:a16="http://schemas.microsoft.com/office/drawing/2014/main" id="{24536178-94D2-814D-B9FF-029EB859697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846207" y="3421064"/>
            <a:ext cx="566820" cy="577290"/>
          </a:xfrm>
          <a:prstGeom prst="rect">
            <a:avLst/>
          </a:prstGeom>
        </p:spPr>
      </p:pic>
      <p:pic>
        <p:nvPicPr>
          <p:cNvPr id="35" name="Picture 34">
            <a:extLst>
              <a:ext uri="{FF2B5EF4-FFF2-40B4-BE49-F238E27FC236}">
                <a16:creationId xmlns:a16="http://schemas.microsoft.com/office/drawing/2014/main" id="{70ECD50A-FFCF-074B-B95B-5B06E81491F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427315" y="4270002"/>
            <a:ext cx="566820" cy="577290"/>
          </a:xfrm>
          <a:prstGeom prst="rect">
            <a:avLst/>
          </a:prstGeom>
        </p:spPr>
      </p:pic>
      <p:pic>
        <p:nvPicPr>
          <p:cNvPr id="36" name="Picture 35">
            <a:extLst>
              <a:ext uri="{FF2B5EF4-FFF2-40B4-BE49-F238E27FC236}">
                <a16:creationId xmlns:a16="http://schemas.microsoft.com/office/drawing/2014/main" id="{59DCC239-33A3-0046-87DE-B9D1245D523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427315" y="3427974"/>
            <a:ext cx="566820" cy="577290"/>
          </a:xfrm>
          <a:prstGeom prst="rect">
            <a:avLst/>
          </a:prstGeom>
        </p:spPr>
      </p:pic>
      <p:pic>
        <p:nvPicPr>
          <p:cNvPr id="37" name="Picture 36">
            <a:extLst>
              <a:ext uri="{FF2B5EF4-FFF2-40B4-BE49-F238E27FC236}">
                <a16:creationId xmlns:a16="http://schemas.microsoft.com/office/drawing/2014/main" id="{5E7F3FC7-7956-7D4A-A424-0317572D0855}"/>
              </a:ext>
            </a:extLst>
          </p:cNvPr>
          <p:cNvPicPr>
            <a:picLocks noChangeAspect="1"/>
          </p:cNvPicPr>
          <p:nvPr/>
        </p:nvPicPr>
        <p:blipFill>
          <a:blip r:embed="rId7"/>
          <a:stretch>
            <a:fillRect/>
          </a:stretch>
        </p:blipFill>
        <p:spPr>
          <a:xfrm>
            <a:off x="7530693" y="3390432"/>
            <a:ext cx="1454150" cy="1456205"/>
          </a:xfrm>
          <a:prstGeom prst="rect">
            <a:avLst/>
          </a:prstGeom>
        </p:spPr>
      </p:pic>
      <p:pic>
        <p:nvPicPr>
          <p:cNvPr id="38" name="Picture 37">
            <a:extLst>
              <a:ext uri="{FF2B5EF4-FFF2-40B4-BE49-F238E27FC236}">
                <a16:creationId xmlns:a16="http://schemas.microsoft.com/office/drawing/2014/main" id="{B7ACC54F-DAD1-974F-9BED-5BA2C8E0CD0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39" name="Picture 38">
            <a:extLst>
              <a:ext uri="{FF2B5EF4-FFF2-40B4-BE49-F238E27FC236}">
                <a16:creationId xmlns:a16="http://schemas.microsoft.com/office/drawing/2014/main" id="{A386A4D3-06CD-CD40-A965-CEFE484B62A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40" name="Picture 39">
            <a:extLst>
              <a:ext uri="{FF2B5EF4-FFF2-40B4-BE49-F238E27FC236}">
                <a16:creationId xmlns:a16="http://schemas.microsoft.com/office/drawing/2014/main" id="{73E3AADA-3AD4-2245-B079-C04F96D34C3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41" name="Picture 40">
            <a:extLst>
              <a:ext uri="{FF2B5EF4-FFF2-40B4-BE49-F238E27FC236}">
                <a16:creationId xmlns:a16="http://schemas.microsoft.com/office/drawing/2014/main" id="{F3DE7CCB-9DC9-E341-81B1-0C41F55BDC6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42" name="Picture 41">
            <a:extLst>
              <a:ext uri="{FF2B5EF4-FFF2-40B4-BE49-F238E27FC236}">
                <a16:creationId xmlns:a16="http://schemas.microsoft.com/office/drawing/2014/main" id="{C80FFB07-9B84-734E-9FC9-125641A3254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403735" y="3419009"/>
            <a:ext cx="566820" cy="577290"/>
          </a:xfrm>
          <a:prstGeom prst="rect">
            <a:avLst/>
          </a:prstGeom>
        </p:spPr>
      </p:pic>
      <p:pic>
        <p:nvPicPr>
          <p:cNvPr id="43" name="Picture 42">
            <a:extLst>
              <a:ext uri="{FF2B5EF4-FFF2-40B4-BE49-F238E27FC236}">
                <a16:creationId xmlns:a16="http://schemas.microsoft.com/office/drawing/2014/main" id="{BD3B2DD3-6F23-904D-B9E3-121C561C534D}"/>
              </a:ext>
            </a:extLst>
          </p:cNvPr>
          <p:cNvPicPr>
            <a:picLocks noChangeAspect="1"/>
          </p:cNvPicPr>
          <p:nvPr/>
        </p:nvPicPr>
        <p:blipFill>
          <a:blip r:embed="rId7"/>
          <a:stretch>
            <a:fillRect/>
          </a:stretch>
        </p:blipFill>
        <p:spPr>
          <a:xfrm>
            <a:off x="6086246" y="3390432"/>
            <a:ext cx="1454150" cy="1456205"/>
          </a:xfrm>
          <a:prstGeom prst="rect">
            <a:avLst/>
          </a:prstGeom>
        </p:spPr>
      </p:pic>
      <p:pic>
        <p:nvPicPr>
          <p:cNvPr id="44" name="Picture 43">
            <a:extLst>
              <a:ext uri="{FF2B5EF4-FFF2-40B4-BE49-F238E27FC236}">
                <a16:creationId xmlns:a16="http://schemas.microsoft.com/office/drawing/2014/main" id="{D0B21C76-4210-F248-B630-ACA24418C47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45" name="Picture 44">
            <a:extLst>
              <a:ext uri="{FF2B5EF4-FFF2-40B4-BE49-F238E27FC236}">
                <a16:creationId xmlns:a16="http://schemas.microsoft.com/office/drawing/2014/main" id="{C8558250-A938-B543-85E6-36039FB0556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46" name="Picture 45">
            <a:extLst>
              <a:ext uri="{FF2B5EF4-FFF2-40B4-BE49-F238E27FC236}">
                <a16:creationId xmlns:a16="http://schemas.microsoft.com/office/drawing/2014/main" id="{2047910F-14FC-564B-9D3B-AFD25941450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47" name="Picture 46">
            <a:extLst>
              <a:ext uri="{FF2B5EF4-FFF2-40B4-BE49-F238E27FC236}">
                <a16:creationId xmlns:a16="http://schemas.microsoft.com/office/drawing/2014/main" id="{4C50401E-D162-174C-A060-19DAF62851C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48" name="Picture 47">
            <a:extLst>
              <a:ext uri="{FF2B5EF4-FFF2-40B4-BE49-F238E27FC236}">
                <a16:creationId xmlns:a16="http://schemas.microsoft.com/office/drawing/2014/main" id="{2C845773-4589-1048-AB4A-A9C895BE744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p:spTree>
    <p:extLst>
      <p:ext uri="{BB962C8B-B14F-4D97-AF65-F5344CB8AC3E}">
        <p14:creationId xmlns:p14="http://schemas.microsoft.com/office/powerpoint/2010/main" val="1170336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Ahmed converts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17</m:t>
                        </m:r>
                      </m:num>
                      <m:den>
                        <m:r>
                          <a:rPr lang="en-GB" sz="2200" b="0" i="1" smtClean="0">
                            <a:latin typeface="Cambria Math" panose="02040503050406030204" pitchFamily="18" charset="0"/>
                          </a:rPr>
                          <m:t>5</m:t>
                        </m:r>
                      </m:den>
                    </m:f>
                  </m:oMath>
                </a14:m>
                <a:r>
                  <a:rPr lang="en-GB" sz="2200" dirty="0"/>
                  <a:t> into a mixed number using counters and five frames.  </a:t>
                </a:r>
              </a:p>
              <a:p>
                <a:pPr marL="0" indent="0">
                  <a:buClr>
                    <a:srgbClr val="23D160"/>
                  </a:buClr>
                  <a:buSzPct val="85000"/>
                  <a:buNone/>
                </a:pPr>
                <a:r>
                  <a:rPr lang="en-GB" sz="2200" dirty="0"/>
                  <a:t>He groups the counters into fives. </a:t>
                </a:r>
              </a:p>
              <a:p>
                <a:pPr marL="0" indent="0">
                  <a:buClr>
                    <a:srgbClr val="23D160"/>
                  </a:buClr>
                  <a:buSzPct val="85000"/>
                  <a:buNone/>
                </a:pPr>
                <a:r>
                  <a:rPr lang="en-GB" sz="2200" dirty="0"/>
                  <a:t>He has two extra counters.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52961980-3854-8E43-8755-0C2FF1AF9973}"/>
              </a:ext>
            </a:extLst>
          </p:cNvPr>
          <p:cNvPicPr>
            <a:picLocks noChangeAspect="1"/>
          </p:cNvPicPr>
          <p:nvPr/>
        </p:nvPicPr>
        <p:blipFill>
          <a:blip r:embed="rId4"/>
          <a:stretch>
            <a:fillRect/>
          </a:stretch>
        </p:blipFill>
        <p:spPr>
          <a:xfrm>
            <a:off x="8973165" y="3392488"/>
            <a:ext cx="1454150" cy="1454150"/>
          </a:xfrm>
          <a:prstGeom prst="rect">
            <a:avLst/>
          </a:prstGeom>
        </p:spPr>
      </p:pic>
      <p:pic>
        <p:nvPicPr>
          <p:cNvPr id="5" name="Picture 4">
            <a:extLst>
              <a:ext uri="{FF2B5EF4-FFF2-40B4-BE49-F238E27FC236}">
                <a16:creationId xmlns:a16="http://schemas.microsoft.com/office/drawing/2014/main" id="{EBCB9E76-C423-454B-B4DC-49E2EDB75C92}"/>
              </a:ext>
            </a:extLst>
          </p:cNvPr>
          <p:cNvPicPr>
            <a:picLocks noChangeAspect="1"/>
          </p:cNvPicPr>
          <p:nvPr/>
        </p:nvPicPr>
        <p:blipFill>
          <a:blip r:embed="rId4"/>
          <a:stretch>
            <a:fillRect/>
          </a:stretch>
        </p:blipFill>
        <p:spPr>
          <a:xfrm>
            <a:off x="10413027" y="3392488"/>
            <a:ext cx="1454150" cy="1454150"/>
          </a:xfrm>
          <a:prstGeom prst="rect">
            <a:avLst/>
          </a:prstGeom>
        </p:spPr>
      </p:pic>
      <p:pic>
        <p:nvPicPr>
          <p:cNvPr id="6" name="Picture 5">
            <a:extLst>
              <a:ext uri="{FF2B5EF4-FFF2-40B4-BE49-F238E27FC236}">
                <a16:creationId xmlns:a16="http://schemas.microsoft.com/office/drawing/2014/main" id="{6D3A91EE-551C-4C42-BA83-CAAA86765C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6808" y="3427974"/>
            <a:ext cx="566820" cy="577290"/>
          </a:xfrm>
          <a:prstGeom prst="rect">
            <a:avLst/>
          </a:prstGeom>
        </p:spPr>
      </p:pic>
      <p:pic>
        <p:nvPicPr>
          <p:cNvPr id="7" name="Picture 6">
            <a:extLst>
              <a:ext uri="{FF2B5EF4-FFF2-40B4-BE49-F238E27FC236}">
                <a16:creationId xmlns:a16="http://schemas.microsoft.com/office/drawing/2014/main" id="{0F54E20B-3B03-6944-A964-371657925EC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04120" y="3839510"/>
            <a:ext cx="566820" cy="577290"/>
          </a:xfrm>
          <a:prstGeom prst="rect">
            <a:avLst/>
          </a:prstGeom>
        </p:spPr>
      </p:pic>
      <p:pic>
        <p:nvPicPr>
          <p:cNvPr id="8" name="Picture 7">
            <a:extLst>
              <a:ext uri="{FF2B5EF4-FFF2-40B4-BE49-F238E27FC236}">
                <a16:creationId xmlns:a16="http://schemas.microsoft.com/office/drawing/2014/main" id="{104F7E7B-9AFF-A448-901E-8F4C7413A40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46207" y="4263092"/>
            <a:ext cx="566820" cy="577290"/>
          </a:xfrm>
          <a:prstGeom prst="rect">
            <a:avLst/>
          </a:prstGeom>
        </p:spPr>
      </p:pic>
      <p:pic>
        <p:nvPicPr>
          <p:cNvPr id="9" name="Picture 8">
            <a:extLst>
              <a:ext uri="{FF2B5EF4-FFF2-40B4-BE49-F238E27FC236}">
                <a16:creationId xmlns:a16="http://schemas.microsoft.com/office/drawing/2014/main" id="{324460C6-36C5-BE46-8FF2-05936ADD64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59433" y="4264493"/>
            <a:ext cx="566820" cy="577290"/>
          </a:xfrm>
          <a:prstGeom prst="rect">
            <a:avLst/>
          </a:prstGeom>
        </p:spPr>
      </p:pic>
      <p:pic>
        <p:nvPicPr>
          <p:cNvPr id="10" name="Picture 9">
            <a:extLst>
              <a:ext uri="{FF2B5EF4-FFF2-40B4-BE49-F238E27FC236}">
                <a16:creationId xmlns:a16="http://schemas.microsoft.com/office/drawing/2014/main" id="{19C814F7-E6F5-A946-A33E-A97D088B95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46207" y="3421064"/>
            <a:ext cx="566820" cy="577290"/>
          </a:xfrm>
          <a:prstGeom prst="rect">
            <a:avLst/>
          </a:prstGeom>
        </p:spPr>
      </p:pic>
      <p:pic>
        <p:nvPicPr>
          <p:cNvPr id="11" name="Picture 10">
            <a:extLst>
              <a:ext uri="{FF2B5EF4-FFF2-40B4-BE49-F238E27FC236}">
                <a16:creationId xmlns:a16="http://schemas.microsoft.com/office/drawing/2014/main" id="{2A82A040-7B1C-094F-8C90-9DEE071345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27315" y="4270002"/>
            <a:ext cx="566820" cy="577290"/>
          </a:xfrm>
          <a:prstGeom prst="rect">
            <a:avLst/>
          </a:prstGeom>
        </p:spPr>
      </p:pic>
      <p:pic>
        <p:nvPicPr>
          <p:cNvPr id="12" name="Picture 11">
            <a:extLst>
              <a:ext uri="{FF2B5EF4-FFF2-40B4-BE49-F238E27FC236}">
                <a16:creationId xmlns:a16="http://schemas.microsoft.com/office/drawing/2014/main" id="{BB3BDDF9-88C4-0E4E-96EC-48F93CD85CF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27315" y="3427974"/>
            <a:ext cx="566820" cy="577290"/>
          </a:xfrm>
          <a:prstGeom prst="rect">
            <a:avLst/>
          </a:prstGeom>
        </p:spPr>
      </p:pic>
      <p:pic>
        <p:nvPicPr>
          <p:cNvPr id="13" name="Picture 12">
            <a:extLst>
              <a:ext uri="{FF2B5EF4-FFF2-40B4-BE49-F238E27FC236}">
                <a16:creationId xmlns:a16="http://schemas.microsoft.com/office/drawing/2014/main" id="{BF76D9C2-3F33-B949-BE5F-0984AC86A3A0}"/>
              </a:ext>
            </a:extLst>
          </p:cNvPr>
          <p:cNvPicPr>
            <a:picLocks noChangeAspect="1"/>
          </p:cNvPicPr>
          <p:nvPr/>
        </p:nvPicPr>
        <p:blipFill>
          <a:blip r:embed="rId4"/>
          <a:stretch>
            <a:fillRect/>
          </a:stretch>
        </p:blipFill>
        <p:spPr>
          <a:xfrm>
            <a:off x="7530693" y="3390432"/>
            <a:ext cx="1454150" cy="1456205"/>
          </a:xfrm>
          <a:prstGeom prst="rect">
            <a:avLst/>
          </a:prstGeom>
        </p:spPr>
      </p:pic>
      <p:pic>
        <p:nvPicPr>
          <p:cNvPr id="14" name="Picture 13">
            <a:extLst>
              <a:ext uri="{FF2B5EF4-FFF2-40B4-BE49-F238E27FC236}">
                <a16:creationId xmlns:a16="http://schemas.microsoft.com/office/drawing/2014/main" id="{8F820F57-F991-784D-9242-EB586E224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4336" y="3425919"/>
            <a:ext cx="566820" cy="577290"/>
          </a:xfrm>
          <a:prstGeom prst="rect">
            <a:avLst/>
          </a:prstGeom>
        </p:spPr>
      </p:pic>
      <p:pic>
        <p:nvPicPr>
          <p:cNvPr id="15" name="Picture 14">
            <a:extLst>
              <a:ext uri="{FF2B5EF4-FFF2-40B4-BE49-F238E27FC236}">
                <a16:creationId xmlns:a16="http://schemas.microsoft.com/office/drawing/2014/main" id="{FE7F59BD-4F67-B549-9020-39CC394490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61648" y="3837455"/>
            <a:ext cx="566820" cy="577290"/>
          </a:xfrm>
          <a:prstGeom prst="rect">
            <a:avLst/>
          </a:prstGeom>
        </p:spPr>
      </p:pic>
      <p:pic>
        <p:nvPicPr>
          <p:cNvPr id="16" name="Picture 15">
            <a:extLst>
              <a:ext uri="{FF2B5EF4-FFF2-40B4-BE49-F238E27FC236}">
                <a16:creationId xmlns:a16="http://schemas.microsoft.com/office/drawing/2014/main" id="{957AB972-3DC1-5D40-A08A-09EFE0E3817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4261037"/>
            <a:ext cx="566820" cy="577290"/>
          </a:xfrm>
          <a:prstGeom prst="rect">
            <a:avLst/>
          </a:prstGeom>
        </p:spPr>
      </p:pic>
      <p:pic>
        <p:nvPicPr>
          <p:cNvPr id="17" name="Picture 16">
            <a:extLst>
              <a:ext uri="{FF2B5EF4-FFF2-40B4-BE49-F238E27FC236}">
                <a16:creationId xmlns:a16="http://schemas.microsoft.com/office/drawing/2014/main" id="{93A1487D-E07E-2E40-9137-F68A2D26C7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16961" y="4262438"/>
            <a:ext cx="566820" cy="577290"/>
          </a:xfrm>
          <a:prstGeom prst="rect">
            <a:avLst/>
          </a:prstGeom>
        </p:spPr>
      </p:pic>
      <p:pic>
        <p:nvPicPr>
          <p:cNvPr id="18" name="Picture 17">
            <a:extLst>
              <a:ext uri="{FF2B5EF4-FFF2-40B4-BE49-F238E27FC236}">
                <a16:creationId xmlns:a16="http://schemas.microsoft.com/office/drawing/2014/main" id="{9490D864-DA85-BC43-80EE-8A951B0711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03735" y="3419009"/>
            <a:ext cx="566820" cy="577290"/>
          </a:xfrm>
          <a:prstGeom prst="rect">
            <a:avLst/>
          </a:prstGeom>
        </p:spPr>
      </p:pic>
      <p:pic>
        <p:nvPicPr>
          <p:cNvPr id="19" name="Picture 18">
            <a:extLst>
              <a:ext uri="{FF2B5EF4-FFF2-40B4-BE49-F238E27FC236}">
                <a16:creationId xmlns:a16="http://schemas.microsoft.com/office/drawing/2014/main" id="{6E067182-062A-5948-97E1-554425FEC46C}"/>
              </a:ext>
            </a:extLst>
          </p:cNvPr>
          <p:cNvPicPr>
            <a:picLocks noChangeAspect="1"/>
          </p:cNvPicPr>
          <p:nvPr/>
        </p:nvPicPr>
        <p:blipFill>
          <a:blip r:embed="rId4"/>
          <a:stretch>
            <a:fillRect/>
          </a:stretch>
        </p:blipFill>
        <p:spPr>
          <a:xfrm>
            <a:off x="6086246" y="3390432"/>
            <a:ext cx="1454150" cy="1456205"/>
          </a:xfrm>
          <a:prstGeom prst="rect">
            <a:avLst/>
          </a:prstGeom>
        </p:spPr>
      </p:pic>
      <p:pic>
        <p:nvPicPr>
          <p:cNvPr id="20" name="Picture 19">
            <a:extLst>
              <a:ext uri="{FF2B5EF4-FFF2-40B4-BE49-F238E27FC236}">
                <a16:creationId xmlns:a16="http://schemas.microsoft.com/office/drawing/2014/main" id="{726B425D-15AF-1345-BFBB-EB2D638F08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9889" y="3425919"/>
            <a:ext cx="566820" cy="577290"/>
          </a:xfrm>
          <a:prstGeom prst="rect">
            <a:avLst/>
          </a:prstGeom>
        </p:spPr>
      </p:pic>
      <p:pic>
        <p:nvPicPr>
          <p:cNvPr id="21" name="Picture 20">
            <a:extLst>
              <a:ext uri="{FF2B5EF4-FFF2-40B4-BE49-F238E27FC236}">
                <a16:creationId xmlns:a16="http://schemas.microsoft.com/office/drawing/2014/main" id="{A2F6471C-5CEB-A043-9AF0-6A82D4C9F4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17201" y="3837455"/>
            <a:ext cx="566820" cy="577290"/>
          </a:xfrm>
          <a:prstGeom prst="rect">
            <a:avLst/>
          </a:prstGeom>
        </p:spPr>
      </p:pic>
      <p:pic>
        <p:nvPicPr>
          <p:cNvPr id="22" name="Picture 21">
            <a:extLst>
              <a:ext uri="{FF2B5EF4-FFF2-40B4-BE49-F238E27FC236}">
                <a16:creationId xmlns:a16="http://schemas.microsoft.com/office/drawing/2014/main" id="{348BCA87-F8E4-FD4B-92A8-E215619701F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4261037"/>
            <a:ext cx="566820" cy="577290"/>
          </a:xfrm>
          <a:prstGeom prst="rect">
            <a:avLst/>
          </a:prstGeom>
        </p:spPr>
      </p:pic>
      <p:pic>
        <p:nvPicPr>
          <p:cNvPr id="23" name="Picture 22">
            <a:extLst>
              <a:ext uri="{FF2B5EF4-FFF2-40B4-BE49-F238E27FC236}">
                <a16:creationId xmlns:a16="http://schemas.microsoft.com/office/drawing/2014/main" id="{70778F68-58CE-DB4A-AA9D-EB9711D68F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2514" y="4262438"/>
            <a:ext cx="566820" cy="577290"/>
          </a:xfrm>
          <a:prstGeom prst="rect">
            <a:avLst/>
          </a:prstGeom>
        </p:spPr>
      </p:pic>
      <p:pic>
        <p:nvPicPr>
          <p:cNvPr id="24" name="Picture 23">
            <a:extLst>
              <a:ext uri="{FF2B5EF4-FFF2-40B4-BE49-F238E27FC236}">
                <a16:creationId xmlns:a16="http://schemas.microsoft.com/office/drawing/2014/main" id="{AA399FEB-649E-274E-9762-F814259A32D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59288" y="3419009"/>
            <a:ext cx="566820" cy="577290"/>
          </a:xfrm>
          <a:prstGeom prst="rect">
            <a:avLst/>
          </a:prstGeom>
        </p:spPr>
      </p:pic>
      <mc:AlternateContent xmlns:mc="http://schemas.openxmlformats.org/markup-compatibility/2006" xmlns:a14="http://schemas.microsoft.com/office/drawing/2010/main">
        <mc:Choice Requires="a14">
          <p:sp>
            <p:nvSpPr>
              <p:cNvPr id="25" name="Rounded Rectangle 24">
                <a:extLst>
                  <a:ext uri="{FF2B5EF4-FFF2-40B4-BE49-F238E27FC236}">
                    <a16:creationId xmlns:a16="http://schemas.microsoft.com/office/drawing/2014/main" id="{BAFE98F2-6EC7-0543-9FB6-6461DD33A42B}"/>
                  </a:ext>
                </a:extLst>
              </p:cNvPr>
              <p:cNvSpPr/>
              <p:nvPr/>
            </p:nvSpPr>
            <p:spPr>
              <a:xfrm>
                <a:off x="838199" y="379634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5</m:t>
                        </m:r>
                      </m:num>
                      <m:den>
                        <m:r>
                          <a:rPr lang="en-GB" sz="3200" b="0" i="1" smtClean="0">
                            <a:solidFill>
                              <a:srgbClr val="FF3860"/>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a:t>
                </a:r>
              </a:p>
            </p:txBody>
          </p:sp>
        </mc:Choice>
        <mc:Fallback xmlns="">
          <p:sp>
            <p:nvSpPr>
              <p:cNvPr id="25" name="Rounded Rectangle 24">
                <a:extLst>
                  <a:ext uri="{FF2B5EF4-FFF2-40B4-BE49-F238E27FC236}">
                    <a16:creationId xmlns:a16="http://schemas.microsoft.com/office/drawing/2014/main" id="{BAFE98F2-6EC7-0543-9FB6-6461DD33A42B}"/>
                  </a:ext>
                </a:extLst>
              </p:cNvPr>
              <p:cNvSpPr>
                <a:spLocks noRot="1" noChangeAspect="1" noMove="1" noResize="1" noEditPoints="1" noAdjustHandles="1" noChangeArrowheads="1" noChangeShapeType="1" noTextEdit="1"/>
              </p:cNvSpPr>
              <p:nvPr/>
            </p:nvSpPr>
            <p:spPr>
              <a:xfrm>
                <a:off x="838199" y="3796349"/>
                <a:ext cx="3752131"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ounded Rectangle 25">
                <a:extLst>
                  <a:ext uri="{FF2B5EF4-FFF2-40B4-BE49-F238E27FC236}">
                    <a16:creationId xmlns:a16="http://schemas.microsoft.com/office/drawing/2014/main" id="{5F6111AC-844A-E643-8B83-1E4FDE0705EB}"/>
                  </a:ext>
                </a:extLst>
              </p:cNvPr>
              <p:cNvSpPr/>
              <p:nvPr/>
            </p:nvSpPr>
            <p:spPr>
              <a:xfrm>
                <a:off x="838199" y="47743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15</m:t>
                        </m:r>
                      </m:num>
                      <m:den>
                        <m:r>
                          <a:rPr lang="en-GB" sz="3200" b="0" i="1" smtClean="0">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u="sng" dirty="0">
                    <a:solidFill>
                      <a:srgbClr val="FF3860"/>
                    </a:solidFill>
                    <a:latin typeface="OpenDyslexicAlta" pitchFamily="2" charset="77"/>
                  </a:rPr>
                  <a:t>3</a:t>
                </a:r>
              </a:p>
            </p:txBody>
          </p:sp>
        </mc:Choice>
        <mc:Fallback xmlns="">
          <p:sp>
            <p:nvSpPr>
              <p:cNvPr id="26" name="Rounded Rectangle 25">
                <a:extLst>
                  <a:ext uri="{FF2B5EF4-FFF2-40B4-BE49-F238E27FC236}">
                    <a16:creationId xmlns:a16="http://schemas.microsoft.com/office/drawing/2014/main" id="{5F6111AC-844A-E643-8B83-1E4FDE0705EB}"/>
                  </a:ext>
                </a:extLst>
              </p:cNvPr>
              <p:cNvSpPr>
                <a:spLocks noRot="1" noChangeAspect="1" noMove="1" noResize="1" noEditPoints="1" noAdjustHandles="1" noChangeArrowheads="1" noChangeShapeType="1" noTextEdit="1"/>
              </p:cNvSpPr>
              <p:nvPr/>
            </p:nvSpPr>
            <p:spPr>
              <a:xfrm>
                <a:off x="838199" y="4774334"/>
                <a:ext cx="3752131"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ounded Rectangle 26">
                <a:extLst>
                  <a:ext uri="{FF2B5EF4-FFF2-40B4-BE49-F238E27FC236}">
                    <a16:creationId xmlns:a16="http://schemas.microsoft.com/office/drawing/2014/main" id="{2B56CC35-A678-7C48-839C-991102A0FA16}"/>
                  </a:ext>
                </a:extLst>
              </p:cNvPr>
              <p:cNvSpPr/>
              <p:nvPr/>
            </p:nvSpPr>
            <p:spPr>
              <a:xfrm>
                <a:off x="838199" y="5742623"/>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17</m:t>
                        </m:r>
                      </m:num>
                      <m:den>
                        <m:r>
                          <a:rPr lang="en-GB" sz="3200" b="0" i="1" smtClean="0">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3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2</m:t>
                        </m:r>
                      </m:num>
                      <m:den>
                        <m:r>
                          <a:rPr lang="en-GB" sz="3200" i="1">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27" name="Rounded Rectangle 26">
                <a:extLst>
                  <a:ext uri="{FF2B5EF4-FFF2-40B4-BE49-F238E27FC236}">
                    <a16:creationId xmlns:a16="http://schemas.microsoft.com/office/drawing/2014/main" id="{2B56CC35-A678-7C48-839C-991102A0FA16}"/>
                  </a:ext>
                </a:extLst>
              </p:cNvPr>
              <p:cNvSpPr>
                <a:spLocks noRot="1" noChangeAspect="1" noMove="1" noResize="1" noEditPoints="1" noAdjustHandles="1" noChangeArrowheads="1" noChangeShapeType="1" noTextEdit="1"/>
              </p:cNvSpPr>
              <p:nvPr/>
            </p:nvSpPr>
            <p:spPr>
              <a:xfrm>
                <a:off x="838199" y="5742623"/>
                <a:ext cx="3752131" cy="844918"/>
              </a:xfrm>
              <a:prstGeom prst="roundRect">
                <a:avLst/>
              </a:prstGeom>
              <a:blipFill>
                <a:blip r:embed="rId8"/>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1760260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538843" y="900339"/>
            <a:ext cx="10515600" cy="4351338"/>
          </a:xfrm>
        </p:spPr>
        <p:txBody>
          <a:bodyPr vert="horz" lIns="91440" tIns="45720" rIns="91440" bIns="45720" rtlCol="0" anchor="t">
            <a:normAutofit/>
          </a:bodyPr>
          <a:lstStyle/>
          <a:p>
            <a:pPr marL="0" indent="0">
              <a:buNone/>
            </a:pPr>
            <a:r>
              <a:rPr lang="en-GB" sz="2200" dirty="0">
                <a:latin typeface="Muli"/>
              </a:rPr>
              <a:t>Draw models to help you complete the each of the questions below. </a:t>
            </a:r>
            <a:endParaRPr lang="en-GB" sz="2200" dirty="0"/>
          </a:p>
          <a:p>
            <a:pPr marL="0" indent="0">
              <a:buNone/>
            </a:pPr>
            <a:r>
              <a:rPr lang="en-GB" sz="2200" dirty="0">
                <a:latin typeface="Muli"/>
              </a:rPr>
              <a:t>If you want to, you can cut up small pieces of paper to use as counters. </a:t>
            </a:r>
            <a:endParaRPr lang="en-GB" sz="2200" dirty="0"/>
          </a:p>
          <a:p>
            <a:pPr marL="0" indent="0">
              <a:buNone/>
            </a:pPr>
            <a:r>
              <a:rPr lang="en-GB" sz="2200" dirty="0">
                <a:latin typeface="Muli"/>
              </a:rPr>
              <a:t>Remember, the denominator (the number at the bottom) tells us how many are in a whole one. </a:t>
            </a: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p:txBody>
      </p:sp>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887A73B6-3F18-3D40-B92C-2C99A1331A3D}"/>
                  </a:ext>
                </a:extLst>
              </p:cNvPr>
              <p:cNvSpPr/>
              <p:nvPr/>
            </p:nvSpPr>
            <p:spPr>
              <a:xfrm>
                <a:off x="1301839" y="28706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3</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4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1</m:t>
                        </m:r>
                      </m:num>
                      <m:den>
                        <m:r>
                          <a:rPr lang="en-GB" sz="3200" b="0" i="1" smtClean="0">
                            <a:solidFill>
                              <a:schemeClr val="bg1"/>
                            </a:solidFill>
                            <a:latin typeface="Cambria Math" panose="02040503050406030204" pitchFamily="18" charset="0"/>
                          </a:rPr>
                          <m:t>3</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5" name="Rounded Rectangle 14">
                <a:extLst>
                  <a:ext uri="{FF2B5EF4-FFF2-40B4-BE49-F238E27FC236}">
                    <a16:creationId xmlns:a16="http://schemas.microsoft.com/office/drawing/2014/main" id="{887A73B6-3F18-3D40-B92C-2C99A1331A3D}"/>
                  </a:ext>
                </a:extLst>
              </p:cNvPr>
              <p:cNvSpPr>
                <a:spLocks noRot="1" noChangeAspect="1" noMove="1" noResize="1" noEditPoints="1" noAdjustHandles="1" noChangeArrowheads="1" noChangeShapeType="1" noTextEdit="1"/>
              </p:cNvSpPr>
              <p:nvPr/>
            </p:nvSpPr>
            <p:spPr>
              <a:xfrm>
                <a:off x="1301839" y="2870634"/>
                <a:ext cx="3752131" cy="844918"/>
              </a:xfrm>
              <a:prstGeom prst="roundRect">
                <a:avLst/>
              </a:prstGeom>
              <a:blipFill>
                <a:blip r:embed="rId3"/>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8F491089-3706-3548-AAA0-F2B1FF14F904}"/>
                  </a:ext>
                </a:extLst>
              </p:cNvPr>
              <p:cNvSpPr/>
              <p:nvPr/>
            </p:nvSpPr>
            <p:spPr>
              <a:xfrm>
                <a:off x="1301838" y="385048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3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1</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8F491089-3706-3548-AAA0-F2B1FF14F904}"/>
                  </a:ext>
                </a:extLst>
              </p:cNvPr>
              <p:cNvSpPr>
                <a:spLocks noRot="1" noChangeAspect="1" noMove="1" noResize="1" noEditPoints="1" noAdjustHandles="1" noChangeArrowheads="1" noChangeShapeType="1" noTextEdit="1"/>
              </p:cNvSpPr>
              <p:nvPr/>
            </p:nvSpPr>
            <p:spPr>
              <a:xfrm>
                <a:off x="1301838" y="385048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4D2712B0-E393-6E4F-B0BC-E6616F125866}"/>
                  </a:ext>
                </a:extLst>
              </p:cNvPr>
              <p:cNvSpPr/>
              <p:nvPr/>
            </p:nvSpPr>
            <p:spPr>
              <a:xfrm>
                <a:off x="1301837" y="483034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i="1">
                            <a:solidFill>
                              <a:schemeClr val="bg1"/>
                            </a:solidFill>
                            <a:latin typeface="Cambria Math" panose="02040503050406030204" pitchFamily="18" charset="0"/>
                          </a:rPr>
                          <m:t>5</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4D2712B0-E393-6E4F-B0BC-E6616F125866}"/>
                  </a:ext>
                </a:extLst>
              </p:cNvPr>
              <p:cNvSpPr>
                <a:spLocks noRot="1" noChangeAspect="1" noMove="1" noResize="1" noEditPoints="1" noAdjustHandles="1" noChangeArrowheads="1" noChangeShapeType="1" noTextEdit="1"/>
              </p:cNvSpPr>
              <p:nvPr/>
            </p:nvSpPr>
            <p:spPr>
              <a:xfrm>
                <a:off x="1301837" y="4830344"/>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69829340-2069-2C4F-8057-4A7F73F29D48}"/>
                  </a:ext>
                </a:extLst>
              </p:cNvPr>
              <p:cNvSpPr/>
              <p:nvPr/>
            </p:nvSpPr>
            <p:spPr>
              <a:xfrm>
                <a:off x="1301837" y="581019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1</m:t>
                        </m:r>
                      </m:num>
                      <m:den>
                        <m:r>
                          <a:rPr lang="en-GB" sz="3200" b="0" i="1" smtClean="0">
                            <a:solidFill>
                              <a:schemeClr val="bg1"/>
                            </a:solidFill>
                            <a:latin typeface="Cambria Math" panose="02040503050406030204" pitchFamily="18" charset="0"/>
                          </a:rPr>
                          <m:t>6</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69829340-2069-2C4F-8057-4A7F73F29D48}"/>
                  </a:ext>
                </a:extLst>
              </p:cNvPr>
              <p:cNvSpPr>
                <a:spLocks noRot="1" noChangeAspect="1" noMove="1" noResize="1" noEditPoints="1" noAdjustHandles="1" noChangeArrowheads="1" noChangeShapeType="1" noTextEdit="1"/>
              </p:cNvSpPr>
              <p:nvPr/>
            </p:nvSpPr>
            <p:spPr>
              <a:xfrm>
                <a:off x="1301837" y="5810199"/>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pic>
        <p:nvPicPr>
          <p:cNvPr id="6" name="Picture 5">
            <a:extLst>
              <a:ext uri="{FF2B5EF4-FFF2-40B4-BE49-F238E27FC236}">
                <a16:creationId xmlns:a16="http://schemas.microsoft.com/office/drawing/2014/main" id="{088F3FBA-28EE-7649-902A-794F3C2252B1}"/>
              </a:ext>
            </a:extLst>
          </p:cNvPr>
          <p:cNvPicPr>
            <a:picLocks noChangeAspect="1"/>
          </p:cNvPicPr>
          <p:nvPr/>
        </p:nvPicPr>
        <p:blipFill>
          <a:blip r:embed="rId7"/>
          <a:stretch>
            <a:fillRect/>
          </a:stretch>
        </p:blipFill>
        <p:spPr>
          <a:xfrm>
            <a:off x="7510253" y="4497621"/>
            <a:ext cx="2530031" cy="2168598"/>
          </a:xfrm>
          <a:prstGeom prst="rect">
            <a:avLst/>
          </a:prstGeom>
        </p:spPr>
      </p:pic>
      <p:pic>
        <p:nvPicPr>
          <p:cNvPr id="8" name="Picture 7">
            <a:extLst>
              <a:ext uri="{FF2B5EF4-FFF2-40B4-BE49-F238E27FC236}">
                <a16:creationId xmlns:a16="http://schemas.microsoft.com/office/drawing/2014/main" id="{A2C00D5A-FCDA-DF4D-9715-8B9D38AAACA8}"/>
              </a:ext>
            </a:extLst>
          </p:cNvPr>
          <p:cNvPicPr>
            <a:picLocks noChangeAspect="1"/>
          </p:cNvPicPr>
          <p:nvPr/>
        </p:nvPicPr>
        <p:blipFill>
          <a:blip r:embed="rId8"/>
          <a:stretch>
            <a:fillRect/>
          </a:stretch>
        </p:blipFill>
        <p:spPr>
          <a:xfrm>
            <a:off x="6948862" y="2805946"/>
            <a:ext cx="3652815" cy="1486537"/>
          </a:xfrm>
          <a:prstGeom prst="rect">
            <a:avLst/>
          </a:prstGeom>
        </p:spPr>
      </p:pic>
    </p:spTree>
    <p:extLst>
      <p:ext uri="{BB962C8B-B14F-4D97-AF65-F5344CB8AC3E}">
        <p14:creationId xmlns:p14="http://schemas.microsoft.com/office/powerpoint/2010/main" val="250585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38200" y="1118054"/>
            <a:ext cx="10515600" cy="4351338"/>
          </a:xfrm>
        </p:spPr>
        <p:txBody>
          <a:bodyPr vert="horz" lIns="91440" tIns="45720" rIns="91440" bIns="45720" rtlCol="0" anchor="t">
            <a:normAutofit/>
          </a:bodyPr>
          <a:lstStyle/>
          <a:p>
            <a:pPr marL="0" indent="0">
              <a:buNone/>
            </a:pPr>
            <a:r>
              <a:rPr lang="en-GB" dirty="0">
                <a:latin typeface="Muli"/>
              </a:rPr>
              <a:t>Answers: </a:t>
            </a:r>
            <a:endParaRPr lang="en-US"/>
          </a:p>
          <a:p>
            <a:pPr marL="0" indent="0">
              <a:buClr>
                <a:srgbClr val="23D160"/>
              </a:buClr>
              <a:buSzPct val="85000"/>
              <a:buNone/>
            </a:pPr>
            <a:r>
              <a:rPr lang="en-GB" sz="2200" dirty="0">
                <a:latin typeface="Muli"/>
              </a:rPr>
              <a:t>If you didn't get each of these correct, take time to talk them through with an adult. </a:t>
            </a:r>
          </a:p>
          <a:p>
            <a:pPr marL="0" indent="0">
              <a:buClr>
                <a:srgbClr val="23D160"/>
              </a:buClr>
              <a:buSzPct val="85000"/>
              <a:buNone/>
            </a:pPr>
            <a:endParaRPr lang="en-GB" sz="2200" dirty="0"/>
          </a:p>
        </p:txBody>
      </p:sp>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887A73B6-3F18-3D40-B92C-2C99A1331A3D}"/>
                  </a:ext>
                </a:extLst>
              </p:cNvPr>
              <p:cNvSpPr/>
              <p:nvPr/>
            </p:nvSpPr>
            <p:spPr>
              <a:xfrm>
                <a:off x="1301839" y="28706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3</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4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m:t>
                        </m:r>
                      </m:num>
                      <m:den>
                        <m:r>
                          <a:rPr lang="en-GB" sz="3200" b="0" i="1" smtClean="0">
                            <a:solidFill>
                              <a:srgbClr val="FF3860"/>
                            </a:solidFill>
                            <a:latin typeface="Cambria Math" panose="02040503050406030204" pitchFamily="18" charset="0"/>
                          </a:rPr>
                          <m:t>3</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5" name="Rounded Rectangle 14">
                <a:extLst>
                  <a:ext uri="{FF2B5EF4-FFF2-40B4-BE49-F238E27FC236}">
                    <a16:creationId xmlns:a16="http://schemas.microsoft.com/office/drawing/2014/main" id="{887A73B6-3F18-3D40-B92C-2C99A1331A3D}"/>
                  </a:ext>
                </a:extLst>
              </p:cNvPr>
              <p:cNvSpPr>
                <a:spLocks noRot="1" noChangeAspect="1" noMove="1" noResize="1" noEditPoints="1" noAdjustHandles="1" noChangeArrowheads="1" noChangeShapeType="1" noTextEdit="1"/>
              </p:cNvSpPr>
              <p:nvPr/>
            </p:nvSpPr>
            <p:spPr>
              <a:xfrm>
                <a:off x="1301839" y="2870634"/>
                <a:ext cx="3752131" cy="844918"/>
              </a:xfrm>
              <a:prstGeom prst="roundRect">
                <a:avLst/>
              </a:prstGeom>
              <a:blipFill>
                <a:blip r:embed="rId3"/>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8F491089-3706-3548-AAA0-F2B1FF14F904}"/>
                  </a:ext>
                </a:extLst>
              </p:cNvPr>
              <p:cNvSpPr/>
              <p:nvPr/>
            </p:nvSpPr>
            <p:spPr>
              <a:xfrm>
                <a:off x="1301838" y="385048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3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8F491089-3706-3548-AAA0-F2B1FF14F904}"/>
                  </a:ext>
                </a:extLst>
              </p:cNvPr>
              <p:cNvSpPr>
                <a:spLocks noRot="1" noChangeAspect="1" noMove="1" noResize="1" noEditPoints="1" noAdjustHandles="1" noChangeArrowheads="1" noChangeShapeType="1" noTextEdit="1"/>
              </p:cNvSpPr>
              <p:nvPr/>
            </p:nvSpPr>
            <p:spPr>
              <a:xfrm>
                <a:off x="1301838" y="385048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4D2712B0-E393-6E4F-B0BC-E6616F125866}"/>
                  </a:ext>
                </a:extLst>
              </p:cNvPr>
              <p:cNvSpPr/>
              <p:nvPr/>
            </p:nvSpPr>
            <p:spPr>
              <a:xfrm>
                <a:off x="1301837" y="483034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i="1">
                            <a:solidFill>
                              <a:srgbClr val="FF3860"/>
                            </a:solidFill>
                            <a:latin typeface="Cambria Math" panose="02040503050406030204" pitchFamily="18" charset="0"/>
                          </a:rPr>
                          <m:t>5</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4D2712B0-E393-6E4F-B0BC-E6616F125866}"/>
                  </a:ext>
                </a:extLst>
              </p:cNvPr>
              <p:cNvSpPr>
                <a:spLocks noRot="1" noChangeAspect="1" noMove="1" noResize="1" noEditPoints="1" noAdjustHandles="1" noChangeArrowheads="1" noChangeShapeType="1" noTextEdit="1"/>
              </p:cNvSpPr>
              <p:nvPr/>
            </p:nvSpPr>
            <p:spPr>
              <a:xfrm>
                <a:off x="1301837" y="4830344"/>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69829340-2069-2C4F-8057-4A7F73F29D48}"/>
                  </a:ext>
                </a:extLst>
              </p:cNvPr>
              <p:cNvSpPr/>
              <p:nvPr/>
            </p:nvSpPr>
            <p:spPr>
              <a:xfrm>
                <a:off x="1301837" y="581019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13</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m:t>
                        </m:r>
                      </m:num>
                      <m:den>
                        <m:r>
                          <a:rPr lang="en-GB" sz="3200" b="0" i="1" smtClean="0">
                            <a:solidFill>
                              <a:srgbClr val="FF3860"/>
                            </a:solidFill>
                            <a:latin typeface="Cambria Math" panose="02040503050406030204" pitchFamily="18" charset="0"/>
                          </a:rPr>
                          <m:t>6</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69829340-2069-2C4F-8057-4A7F73F29D48}"/>
                  </a:ext>
                </a:extLst>
              </p:cNvPr>
              <p:cNvSpPr>
                <a:spLocks noRot="1" noChangeAspect="1" noMove="1" noResize="1" noEditPoints="1" noAdjustHandles="1" noChangeArrowheads="1" noChangeShapeType="1" noTextEdit="1"/>
              </p:cNvSpPr>
              <p:nvPr/>
            </p:nvSpPr>
            <p:spPr>
              <a:xfrm>
                <a:off x="1301837" y="5810199"/>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pic>
        <p:nvPicPr>
          <p:cNvPr id="6" name="Picture 5">
            <a:extLst>
              <a:ext uri="{FF2B5EF4-FFF2-40B4-BE49-F238E27FC236}">
                <a16:creationId xmlns:a16="http://schemas.microsoft.com/office/drawing/2014/main" id="{088F3FBA-28EE-7649-902A-794F3C2252B1}"/>
              </a:ext>
            </a:extLst>
          </p:cNvPr>
          <p:cNvPicPr>
            <a:picLocks noChangeAspect="1"/>
          </p:cNvPicPr>
          <p:nvPr/>
        </p:nvPicPr>
        <p:blipFill>
          <a:blip r:embed="rId7"/>
          <a:stretch>
            <a:fillRect/>
          </a:stretch>
        </p:blipFill>
        <p:spPr>
          <a:xfrm>
            <a:off x="7510253" y="4497621"/>
            <a:ext cx="2530031" cy="2168598"/>
          </a:xfrm>
          <a:prstGeom prst="rect">
            <a:avLst/>
          </a:prstGeom>
        </p:spPr>
      </p:pic>
      <p:pic>
        <p:nvPicPr>
          <p:cNvPr id="8" name="Picture 7">
            <a:extLst>
              <a:ext uri="{FF2B5EF4-FFF2-40B4-BE49-F238E27FC236}">
                <a16:creationId xmlns:a16="http://schemas.microsoft.com/office/drawing/2014/main" id="{A2C00D5A-FCDA-DF4D-9715-8B9D38AAACA8}"/>
              </a:ext>
            </a:extLst>
          </p:cNvPr>
          <p:cNvPicPr>
            <a:picLocks noChangeAspect="1"/>
          </p:cNvPicPr>
          <p:nvPr/>
        </p:nvPicPr>
        <p:blipFill>
          <a:blip r:embed="rId8"/>
          <a:stretch>
            <a:fillRect/>
          </a:stretch>
        </p:blipFill>
        <p:spPr>
          <a:xfrm>
            <a:off x="6948862" y="2805946"/>
            <a:ext cx="3652815" cy="1486537"/>
          </a:xfrm>
          <a:prstGeom prst="rect">
            <a:avLst/>
          </a:prstGeom>
        </p:spPr>
      </p:pic>
    </p:spTree>
    <p:extLst>
      <p:ext uri="{BB962C8B-B14F-4D97-AF65-F5344CB8AC3E}">
        <p14:creationId xmlns:p14="http://schemas.microsoft.com/office/powerpoint/2010/main" val="31545624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Activity 2:</a:t>
                </a:r>
              </a:p>
              <a:p>
                <a:pPr marL="0" indent="0">
                  <a:buClr>
                    <a:srgbClr val="23D160"/>
                  </a:buClr>
                  <a:buSzPct val="85000"/>
                  <a:buNone/>
                </a:pPr>
                <a:r>
                  <a:rPr lang="en-GB" sz="2200" dirty="0"/>
                  <a:t>Jamal uses a bar model to convert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5</m:t>
                        </m:r>
                      </m:num>
                      <m:den>
                        <m:r>
                          <a:rPr lang="en-GB" sz="2200" b="0" i="1" smtClean="0">
                            <a:latin typeface="Cambria Math" panose="02040503050406030204" pitchFamily="18" charset="0"/>
                          </a:rPr>
                          <m:t>4</m:t>
                        </m:r>
                      </m:den>
                    </m:f>
                  </m:oMath>
                </a14:m>
                <a:r>
                  <a:rPr lang="en-GB" sz="2200" dirty="0"/>
                  <a:t> into a mixed number.</a:t>
                </a:r>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br>
                  <a:rPr lang="en-GB" sz="2200" dirty="0"/>
                </a:br>
                <a:endParaRPr lang="en-GB" sz="2200" dirty="0"/>
              </a:p>
              <a:p>
                <a:pPr marL="0" indent="0">
                  <a:buClr>
                    <a:srgbClr val="23D160"/>
                  </a:buClr>
                  <a:buSzPct val="85000"/>
                  <a:buNone/>
                </a:pPr>
                <a:r>
                  <a:rPr lang="en-GB" sz="2200" dirty="0"/>
                  <a:t>Now, use a bar model to convert the improper fraction </a:t>
                </a:r>
                <a14:m>
                  <m:oMath xmlns:m="http://schemas.openxmlformats.org/officeDocument/2006/math">
                    <m:f>
                      <m:fPr>
                        <m:ctrlPr>
                          <a:rPr lang="en-GB" sz="2200" i="1">
                            <a:latin typeface="Cambria Math" panose="02040503050406030204" pitchFamily="18" charset="0"/>
                          </a:rPr>
                        </m:ctrlPr>
                      </m:fPr>
                      <m:num>
                        <m:r>
                          <a:rPr lang="en-GB" sz="2200" b="0" i="1" smtClean="0">
                            <a:latin typeface="Cambria Math" panose="02040503050406030204" pitchFamily="18" charset="0"/>
                          </a:rPr>
                          <m:t>7</m:t>
                        </m:r>
                      </m:num>
                      <m:den>
                        <m:r>
                          <a:rPr lang="en-GB" sz="2200" i="1">
                            <a:latin typeface="Cambria Math" panose="02040503050406030204" pitchFamily="18" charset="0"/>
                          </a:rPr>
                          <m:t>4</m:t>
                        </m:r>
                      </m:den>
                    </m:f>
                  </m:oMath>
                </a14:m>
                <a:r>
                  <a:rPr lang="en-GB" sz="2200" dirty="0"/>
                  <a:t> into a mixed number. </a:t>
                </a:r>
              </a:p>
              <a:p>
                <a:pPr marL="0" indent="0">
                  <a:buClr>
                    <a:srgbClr val="23D160"/>
                  </a:buClr>
                  <a:buSzPct val="85000"/>
                  <a:buNone/>
                </a:pPr>
                <a:r>
                  <a:rPr lang="en-GB" sz="2200" dirty="0"/>
                  <a:t>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28" name="Table 27">
                <a:extLst>
                  <a:ext uri="{FF2B5EF4-FFF2-40B4-BE49-F238E27FC236}">
                    <a16:creationId xmlns:a16="http://schemas.microsoft.com/office/drawing/2014/main" id="{AAA92542-586D-BF48-9502-59835BFE6327}"/>
                  </a:ext>
                </a:extLst>
              </p:cNvPr>
              <p:cNvGraphicFramePr>
                <a:graphicFrameLocks noGrp="1"/>
              </p:cNvGraphicFramePr>
              <p:nvPr/>
            </p:nvGraphicFramePr>
            <p:xfrm>
              <a:off x="861686" y="2638607"/>
              <a:ext cx="5397445" cy="693928"/>
            </p:xfrm>
            <a:graphic>
              <a:graphicData uri="http://schemas.openxmlformats.org/drawingml/2006/table">
                <a:tbl>
                  <a:tblPr firstRow="1" bandRow="1">
                    <a:tableStyleId>{5940675A-B579-460E-94D1-54222C63F5DA}</a:tableStyleId>
                  </a:tblPr>
                  <a:tblGrid>
                    <a:gridCol w="1079489">
                      <a:extLst>
                        <a:ext uri="{9D8B030D-6E8A-4147-A177-3AD203B41FA5}">
                          <a16:colId xmlns:a16="http://schemas.microsoft.com/office/drawing/2014/main" val="2833760942"/>
                        </a:ext>
                      </a:extLst>
                    </a:gridCol>
                    <a:gridCol w="1079489">
                      <a:extLst>
                        <a:ext uri="{9D8B030D-6E8A-4147-A177-3AD203B41FA5}">
                          <a16:colId xmlns:a16="http://schemas.microsoft.com/office/drawing/2014/main" val="3581428636"/>
                        </a:ext>
                      </a:extLst>
                    </a:gridCol>
                    <a:gridCol w="1079489">
                      <a:extLst>
                        <a:ext uri="{9D8B030D-6E8A-4147-A177-3AD203B41FA5}">
                          <a16:colId xmlns:a16="http://schemas.microsoft.com/office/drawing/2014/main" val="3484548897"/>
                        </a:ext>
                      </a:extLst>
                    </a:gridCol>
                    <a:gridCol w="1079489">
                      <a:extLst>
                        <a:ext uri="{9D8B030D-6E8A-4147-A177-3AD203B41FA5}">
                          <a16:colId xmlns:a16="http://schemas.microsoft.com/office/drawing/2014/main" val="3791468587"/>
                        </a:ext>
                      </a:extLst>
                    </a:gridCol>
                    <a:gridCol w="1079489">
                      <a:extLst>
                        <a:ext uri="{9D8B030D-6E8A-4147-A177-3AD203B41FA5}">
                          <a16:colId xmlns:a16="http://schemas.microsoft.com/office/drawing/2014/main" val="2669080965"/>
                        </a:ext>
                      </a:extLst>
                    </a:gridCol>
                  </a:tblGrid>
                  <a:tr h="370840">
                    <a:tc>
                      <a:txBody>
                        <a:bodyPr/>
                        <a:lstStyle/>
                        <a:p>
                          <a:pPr algn="ct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extLst>
                      <a:ext uri="{0D108BD9-81ED-4DB2-BD59-A6C34878D82A}">
                        <a16:rowId xmlns:a16="http://schemas.microsoft.com/office/drawing/2014/main" val="1266222809"/>
                      </a:ext>
                    </a:extLst>
                  </a:tr>
                </a:tbl>
              </a:graphicData>
            </a:graphic>
          </p:graphicFrame>
        </mc:Choice>
        <mc:Fallback xmlns="">
          <p:graphicFrame>
            <p:nvGraphicFramePr>
              <p:cNvPr id="28" name="Table 27">
                <a:extLst>
                  <a:ext uri="{FF2B5EF4-FFF2-40B4-BE49-F238E27FC236}">
                    <a16:creationId xmlns:a16="http://schemas.microsoft.com/office/drawing/2014/main" id="{AAA92542-586D-BF48-9502-59835BFE6327}"/>
                  </a:ext>
                </a:extLst>
              </p:cNvPr>
              <p:cNvGraphicFramePr>
                <a:graphicFrameLocks noGrp="1"/>
              </p:cNvGraphicFramePr>
              <p:nvPr/>
            </p:nvGraphicFramePr>
            <p:xfrm>
              <a:off x="861686" y="2638607"/>
              <a:ext cx="5397445" cy="693928"/>
            </p:xfrm>
            <a:graphic>
              <a:graphicData uri="http://schemas.openxmlformats.org/drawingml/2006/table">
                <a:tbl>
                  <a:tblPr firstRow="1" bandRow="1">
                    <a:tableStyleId>{5940675A-B579-460E-94D1-54222C63F5DA}</a:tableStyleId>
                  </a:tblPr>
                  <a:tblGrid>
                    <a:gridCol w="1079489">
                      <a:extLst>
                        <a:ext uri="{9D8B030D-6E8A-4147-A177-3AD203B41FA5}">
                          <a16:colId xmlns:a16="http://schemas.microsoft.com/office/drawing/2014/main" val="2833760942"/>
                        </a:ext>
                      </a:extLst>
                    </a:gridCol>
                    <a:gridCol w="1079489">
                      <a:extLst>
                        <a:ext uri="{9D8B030D-6E8A-4147-A177-3AD203B41FA5}">
                          <a16:colId xmlns:a16="http://schemas.microsoft.com/office/drawing/2014/main" val="3581428636"/>
                        </a:ext>
                      </a:extLst>
                    </a:gridCol>
                    <a:gridCol w="1079489">
                      <a:extLst>
                        <a:ext uri="{9D8B030D-6E8A-4147-A177-3AD203B41FA5}">
                          <a16:colId xmlns:a16="http://schemas.microsoft.com/office/drawing/2014/main" val="3484548897"/>
                        </a:ext>
                      </a:extLst>
                    </a:gridCol>
                    <a:gridCol w="1079489">
                      <a:extLst>
                        <a:ext uri="{9D8B030D-6E8A-4147-A177-3AD203B41FA5}">
                          <a16:colId xmlns:a16="http://schemas.microsoft.com/office/drawing/2014/main" val="3791468587"/>
                        </a:ext>
                      </a:extLst>
                    </a:gridCol>
                    <a:gridCol w="1079489">
                      <a:extLst>
                        <a:ext uri="{9D8B030D-6E8A-4147-A177-3AD203B41FA5}">
                          <a16:colId xmlns:a16="http://schemas.microsoft.com/office/drawing/2014/main" val="2669080965"/>
                        </a:ext>
                      </a:extLst>
                    </a:gridCol>
                  </a:tblGrid>
                  <a:tr h="693928">
                    <a:tc>
                      <a:txBody>
                        <a:bodyPr/>
                        <a:lstStyle/>
                        <a:p>
                          <a:endParaRPr lang="en-US"/>
                        </a:p>
                      </a:txBody>
                      <a:tcPr anchor="ctr">
                        <a:blipFill>
                          <a:blip r:embed="rId4"/>
                          <a:stretch>
                            <a:fillRect t="-1786" r="-401176" b="-1786"/>
                          </a:stretch>
                        </a:blipFill>
                      </a:tcPr>
                    </a:tc>
                    <a:tc>
                      <a:txBody>
                        <a:bodyPr/>
                        <a:lstStyle/>
                        <a:p>
                          <a:endParaRPr lang="en-US"/>
                        </a:p>
                      </a:txBody>
                      <a:tcPr anchor="ctr">
                        <a:blipFill>
                          <a:blip r:embed="rId4"/>
                          <a:stretch>
                            <a:fillRect l="-100000" t="-1786" r="-301176" b="-1786"/>
                          </a:stretch>
                        </a:blipFill>
                      </a:tcPr>
                    </a:tc>
                    <a:tc>
                      <a:txBody>
                        <a:bodyPr/>
                        <a:lstStyle/>
                        <a:p>
                          <a:endParaRPr lang="en-US"/>
                        </a:p>
                      </a:txBody>
                      <a:tcPr anchor="ctr">
                        <a:blipFill>
                          <a:blip r:embed="rId4"/>
                          <a:stretch>
                            <a:fillRect l="-197674" t="-1786" r="-197674" b="-1786"/>
                          </a:stretch>
                        </a:blipFill>
                      </a:tcPr>
                    </a:tc>
                    <a:tc>
                      <a:txBody>
                        <a:bodyPr/>
                        <a:lstStyle/>
                        <a:p>
                          <a:endParaRPr lang="en-US"/>
                        </a:p>
                      </a:txBody>
                      <a:tcPr anchor="ctr">
                        <a:blipFill>
                          <a:blip r:embed="rId4"/>
                          <a:stretch>
                            <a:fillRect l="-301176" t="-1786" r="-100000" b="-1786"/>
                          </a:stretch>
                        </a:blipFill>
                      </a:tcPr>
                    </a:tc>
                    <a:tc>
                      <a:txBody>
                        <a:bodyPr/>
                        <a:lstStyle/>
                        <a:p>
                          <a:endParaRPr lang="en-US"/>
                        </a:p>
                      </a:txBody>
                      <a:tcPr anchor="ctr">
                        <a:blipFill>
                          <a:blip r:embed="rId4"/>
                          <a:stretch>
                            <a:fillRect l="-401176" t="-1786" b="-1786"/>
                          </a:stretch>
                        </a:blipFill>
                      </a:tcPr>
                    </a:tc>
                    <a:extLst>
                      <a:ext uri="{0D108BD9-81ED-4DB2-BD59-A6C34878D82A}">
                        <a16:rowId xmlns:a16="http://schemas.microsoft.com/office/drawing/2014/main" val="1266222809"/>
                      </a:ext>
                    </a:extLst>
                  </a:tr>
                </a:tbl>
              </a:graphicData>
            </a:graphic>
          </p:graphicFrame>
        </mc:Fallback>
      </mc:AlternateContent>
      <p:sp>
        <p:nvSpPr>
          <p:cNvPr id="29" name="Right Brace 28">
            <a:extLst>
              <a:ext uri="{FF2B5EF4-FFF2-40B4-BE49-F238E27FC236}">
                <a16:creationId xmlns:a16="http://schemas.microsoft.com/office/drawing/2014/main" id="{34D28AF7-2F9F-5245-9514-A23D7F04DEA2}"/>
              </a:ext>
            </a:extLst>
          </p:cNvPr>
          <p:cNvSpPr/>
          <p:nvPr/>
        </p:nvSpPr>
        <p:spPr>
          <a:xfrm rot="5400000">
            <a:off x="2883771" y="1330176"/>
            <a:ext cx="269827" cy="431399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Rounded Rectangle 29">
            <a:extLst>
              <a:ext uri="{FF2B5EF4-FFF2-40B4-BE49-F238E27FC236}">
                <a16:creationId xmlns:a16="http://schemas.microsoft.com/office/drawing/2014/main" id="{A5585BE2-A887-A544-8A46-A5A995C3BF54}"/>
              </a:ext>
            </a:extLst>
          </p:cNvPr>
          <p:cNvSpPr/>
          <p:nvPr/>
        </p:nvSpPr>
        <p:spPr>
          <a:xfrm>
            <a:off x="1543050" y="3707664"/>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one whole</a:t>
            </a:r>
          </a:p>
        </p:txBody>
      </p:sp>
      <mc:AlternateContent xmlns:mc="http://schemas.openxmlformats.org/markup-compatibility/2006" xmlns:a14="http://schemas.microsoft.com/office/drawing/2010/main">
        <mc:Choice Requires="a14">
          <p:sp>
            <p:nvSpPr>
              <p:cNvPr id="31" name="Rounded Rectangle 30">
                <a:extLst>
                  <a:ext uri="{FF2B5EF4-FFF2-40B4-BE49-F238E27FC236}">
                    <a16:creationId xmlns:a16="http://schemas.microsoft.com/office/drawing/2014/main" id="{6EFD5D32-C9B8-B146-81DB-7742E38C48E3}"/>
                  </a:ext>
                </a:extLst>
              </p:cNvPr>
              <p:cNvSpPr/>
              <p:nvPr/>
            </p:nvSpPr>
            <p:spPr>
              <a:xfrm>
                <a:off x="8098669" y="2647498"/>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5</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31" name="Rounded Rectangle 30">
                <a:extLst>
                  <a:ext uri="{FF2B5EF4-FFF2-40B4-BE49-F238E27FC236}">
                    <a16:creationId xmlns:a16="http://schemas.microsoft.com/office/drawing/2014/main" id="{6EFD5D32-C9B8-B146-81DB-7742E38C48E3}"/>
                  </a:ext>
                </a:extLst>
              </p:cNvPr>
              <p:cNvSpPr>
                <a:spLocks noRot="1" noChangeAspect="1" noMove="1" noResize="1" noEditPoints="1" noAdjustHandles="1" noChangeArrowheads="1" noChangeShapeType="1" noTextEdit="1"/>
              </p:cNvSpPr>
              <p:nvPr/>
            </p:nvSpPr>
            <p:spPr>
              <a:xfrm>
                <a:off x="8098669" y="2647498"/>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32" name="Table 31">
                <a:extLst>
                  <a:ext uri="{FF2B5EF4-FFF2-40B4-BE49-F238E27FC236}">
                    <a16:creationId xmlns:a16="http://schemas.microsoft.com/office/drawing/2014/main" id="{744EE74A-3E5D-A948-BCFE-D530C00D3C30}"/>
                  </a:ext>
                </a:extLst>
              </p:cNvPr>
              <p:cNvGraphicFramePr>
                <a:graphicFrameLocks noGrp="1"/>
              </p:cNvGraphicFramePr>
              <p:nvPr/>
            </p:nvGraphicFramePr>
            <p:xfrm>
              <a:off x="838199" y="4869052"/>
              <a:ext cx="7574280" cy="693928"/>
            </p:xfrm>
            <a:graphic>
              <a:graphicData uri="http://schemas.openxmlformats.org/drawingml/2006/table">
                <a:tbl>
                  <a:tblPr firstRow="1" bandRow="1">
                    <a:tableStyleId>{5940675A-B579-460E-94D1-54222C63F5DA}</a:tableStyleId>
                  </a:tblPr>
                  <a:tblGrid>
                    <a:gridCol w="1082040">
                      <a:extLst>
                        <a:ext uri="{9D8B030D-6E8A-4147-A177-3AD203B41FA5}">
                          <a16:colId xmlns:a16="http://schemas.microsoft.com/office/drawing/2014/main" val="2833760942"/>
                        </a:ext>
                      </a:extLst>
                    </a:gridCol>
                    <a:gridCol w="1082040">
                      <a:extLst>
                        <a:ext uri="{9D8B030D-6E8A-4147-A177-3AD203B41FA5}">
                          <a16:colId xmlns:a16="http://schemas.microsoft.com/office/drawing/2014/main" val="3581428636"/>
                        </a:ext>
                      </a:extLst>
                    </a:gridCol>
                    <a:gridCol w="1082040">
                      <a:extLst>
                        <a:ext uri="{9D8B030D-6E8A-4147-A177-3AD203B41FA5}">
                          <a16:colId xmlns:a16="http://schemas.microsoft.com/office/drawing/2014/main" val="3484548897"/>
                        </a:ext>
                      </a:extLst>
                    </a:gridCol>
                    <a:gridCol w="1082040">
                      <a:extLst>
                        <a:ext uri="{9D8B030D-6E8A-4147-A177-3AD203B41FA5}">
                          <a16:colId xmlns:a16="http://schemas.microsoft.com/office/drawing/2014/main" val="3791468587"/>
                        </a:ext>
                      </a:extLst>
                    </a:gridCol>
                    <a:gridCol w="1082040">
                      <a:extLst>
                        <a:ext uri="{9D8B030D-6E8A-4147-A177-3AD203B41FA5}">
                          <a16:colId xmlns:a16="http://schemas.microsoft.com/office/drawing/2014/main" val="2669080965"/>
                        </a:ext>
                      </a:extLst>
                    </a:gridCol>
                    <a:gridCol w="1082040">
                      <a:extLst>
                        <a:ext uri="{9D8B030D-6E8A-4147-A177-3AD203B41FA5}">
                          <a16:colId xmlns:a16="http://schemas.microsoft.com/office/drawing/2014/main" val="3601179061"/>
                        </a:ext>
                      </a:extLst>
                    </a:gridCol>
                    <a:gridCol w="1082040">
                      <a:extLst>
                        <a:ext uri="{9D8B030D-6E8A-4147-A177-3AD203B41FA5}">
                          <a16:colId xmlns:a16="http://schemas.microsoft.com/office/drawing/2014/main" val="3946858521"/>
                        </a:ext>
                      </a:extLst>
                    </a:gridCol>
                  </a:tblGrid>
                  <a:tr h="370840">
                    <a:tc>
                      <a:txBody>
                        <a:bodyPr/>
                        <a:lstStyle/>
                        <a:p>
                          <a:pPr algn="ct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extLst>
                      <a:ext uri="{0D108BD9-81ED-4DB2-BD59-A6C34878D82A}">
                        <a16:rowId xmlns:a16="http://schemas.microsoft.com/office/drawing/2014/main" val="1266222809"/>
                      </a:ext>
                    </a:extLst>
                  </a:tr>
                </a:tbl>
              </a:graphicData>
            </a:graphic>
          </p:graphicFrame>
        </mc:Choice>
        <mc:Fallback xmlns="">
          <p:graphicFrame>
            <p:nvGraphicFramePr>
              <p:cNvPr id="32" name="Table 31">
                <a:extLst>
                  <a:ext uri="{FF2B5EF4-FFF2-40B4-BE49-F238E27FC236}">
                    <a16:creationId xmlns:a16="http://schemas.microsoft.com/office/drawing/2014/main" id="{744EE74A-3E5D-A948-BCFE-D530C00D3C30}"/>
                  </a:ext>
                </a:extLst>
              </p:cNvPr>
              <p:cNvGraphicFramePr>
                <a:graphicFrameLocks noGrp="1"/>
              </p:cNvGraphicFramePr>
              <p:nvPr/>
            </p:nvGraphicFramePr>
            <p:xfrm>
              <a:off x="838199" y="4869052"/>
              <a:ext cx="7574280" cy="693928"/>
            </p:xfrm>
            <a:graphic>
              <a:graphicData uri="http://schemas.openxmlformats.org/drawingml/2006/table">
                <a:tbl>
                  <a:tblPr firstRow="1" bandRow="1">
                    <a:tableStyleId>{5940675A-B579-460E-94D1-54222C63F5DA}</a:tableStyleId>
                  </a:tblPr>
                  <a:tblGrid>
                    <a:gridCol w="1082040">
                      <a:extLst>
                        <a:ext uri="{9D8B030D-6E8A-4147-A177-3AD203B41FA5}">
                          <a16:colId xmlns:a16="http://schemas.microsoft.com/office/drawing/2014/main" val="2833760942"/>
                        </a:ext>
                      </a:extLst>
                    </a:gridCol>
                    <a:gridCol w="1082040">
                      <a:extLst>
                        <a:ext uri="{9D8B030D-6E8A-4147-A177-3AD203B41FA5}">
                          <a16:colId xmlns:a16="http://schemas.microsoft.com/office/drawing/2014/main" val="3581428636"/>
                        </a:ext>
                      </a:extLst>
                    </a:gridCol>
                    <a:gridCol w="1082040">
                      <a:extLst>
                        <a:ext uri="{9D8B030D-6E8A-4147-A177-3AD203B41FA5}">
                          <a16:colId xmlns:a16="http://schemas.microsoft.com/office/drawing/2014/main" val="3484548897"/>
                        </a:ext>
                      </a:extLst>
                    </a:gridCol>
                    <a:gridCol w="1082040">
                      <a:extLst>
                        <a:ext uri="{9D8B030D-6E8A-4147-A177-3AD203B41FA5}">
                          <a16:colId xmlns:a16="http://schemas.microsoft.com/office/drawing/2014/main" val="3791468587"/>
                        </a:ext>
                      </a:extLst>
                    </a:gridCol>
                    <a:gridCol w="1082040">
                      <a:extLst>
                        <a:ext uri="{9D8B030D-6E8A-4147-A177-3AD203B41FA5}">
                          <a16:colId xmlns:a16="http://schemas.microsoft.com/office/drawing/2014/main" val="2669080965"/>
                        </a:ext>
                      </a:extLst>
                    </a:gridCol>
                    <a:gridCol w="1082040">
                      <a:extLst>
                        <a:ext uri="{9D8B030D-6E8A-4147-A177-3AD203B41FA5}">
                          <a16:colId xmlns:a16="http://schemas.microsoft.com/office/drawing/2014/main" val="3601179061"/>
                        </a:ext>
                      </a:extLst>
                    </a:gridCol>
                    <a:gridCol w="1082040">
                      <a:extLst>
                        <a:ext uri="{9D8B030D-6E8A-4147-A177-3AD203B41FA5}">
                          <a16:colId xmlns:a16="http://schemas.microsoft.com/office/drawing/2014/main" val="3946858521"/>
                        </a:ext>
                      </a:extLst>
                    </a:gridCol>
                  </a:tblGrid>
                  <a:tr h="693928">
                    <a:tc>
                      <a:txBody>
                        <a:bodyPr/>
                        <a:lstStyle/>
                        <a:p>
                          <a:endParaRPr lang="en-US"/>
                        </a:p>
                      </a:txBody>
                      <a:tcPr anchor="ctr">
                        <a:blipFill>
                          <a:blip r:embed="rId6"/>
                          <a:stretch>
                            <a:fillRect t="-1786" r="-603529" b="-1786"/>
                          </a:stretch>
                        </a:blipFill>
                      </a:tcPr>
                    </a:tc>
                    <a:tc>
                      <a:txBody>
                        <a:bodyPr/>
                        <a:lstStyle/>
                        <a:p>
                          <a:endParaRPr lang="en-US"/>
                        </a:p>
                      </a:txBody>
                      <a:tcPr anchor="ctr">
                        <a:blipFill>
                          <a:blip r:embed="rId6"/>
                          <a:stretch>
                            <a:fillRect l="-98837" t="-1786" r="-496512" b="-1786"/>
                          </a:stretch>
                        </a:blipFill>
                      </a:tcPr>
                    </a:tc>
                    <a:tc>
                      <a:txBody>
                        <a:bodyPr/>
                        <a:lstStyle/>
                        <a:p>
                          <a:endParaRPr lang="en-US"/>
                        </a:p>
                      </a:txBody>
                      <a:tcPr anchor="ctr">
                        <a:blipFill>
                          <a:blip r:embed="rId6"/>
                          <a:stretch>
                            <a:fillRect l="-201176" t="-1786" r="-402353" b="-1786"/>
                          </a:stretch>
                        </a:blipFill>
                      </a:tcPr>
                    </a:tc>
                    <a:tc>
                      <a:txBody>
                        <a:bodyPr/>
                        <a:lstStyle/>
                        <a:p>
                          <a:endParaRPr lang="en-US"/>
                        </a:p>
                      </a:txBody>
                      <a:tcPr anchor="ctr">
                        <a:blipFill>
                          <a:blip r:embed="rId6"/>
                          <a:stretch>
                            <a:fillRect l="-297674" t="-1786" r="-297674" b="-1786"/>
                          </a:stretch>
                        </a:blipFill>
                      </a:tcPr>
                    </a:tc>
                    <a:tc>
                      <a:txBody>
                        <a:bodyPr/>
                        <a:lstStyle/>
                        <a:p>
                          <a:endParaRPr lang="en-US"/>
                        </a:p>
                      </a:txBody>
                      <a:tcPr anchor="ctr">
                        <a:blipFill>
                          <a:blip r:embed="rId6"/>
                          <a:stretch>
                            <a:fillRect l="-402353" t="-1786" r="-201176" b="-1786"/>
                          </a:stretch>
                        </a:blipFill>
                      </a:tcPr>
                    </a:tc>
                    <a:tc>
                      <a:txBody>
                        <a:bodyPr/>
                        <a:lstStyle/>
                        <a:p>
                          <a:endParaRPr lang="en-US"/>
                        </a:p>
                      </a:txBody>
                      <a:tcPr anchor="ctr">
                        <a:blipFill>
                          <a:blip r:embed="rId6"/>
                          <a:stretch>
                            <a:fillRect l="-496512" t="-1786" r="-98837" b="-1786"/>
                          </a:stretch>
                        </a:blipFill>
                      </a:tcPr>
                    </a:tc>
                    <a:tc>
                      <a:txBody>
                        <a:bodyPr/>
                        <a:lstStyle/>
                        <a:p>
                          <a:endParaRPr lang="en-US"/>
                        </a:p>
                      </a:txBody>
                      <a:tcPr anchor="ctr">
                        <a:blipFill>
                          <a:blip r:embed="rId6"/>
                          <a:stretch>
                            <a:fillRect l="-603529" t="-1786" b="-1786"/>
                          </a:stretch>
                        </a:blipFill>
                      </a:tcPr>
                    </a:tc>
                    <a:extLst>
                      <a:ext uri="{0D108BD9-81ED-4DB2-BD59-A6C34878D82A}">
                        <a16:rowId xmlns:a16="http://schemas.microsoft.com/office/drawing/2014/main" val="1266222809"/>
                      </a:ext>
                    </a:extLst>
                  </a:tr>
                </a:tbl>
              </a:graphicData>
            </a:graphic>
          </p:graphicFrame>
        </mc:Fallback>
      </mc:AlternateContent>
      <mc:AlternateContent xmlns:mc="http://schemas.openxmlformats.org/markup-compatibility/2006" xmlns:a14="http://schemas.microsoft.com/office/drawing/2010/main">
        <mc:Choice Requires="a14">
          <p:sp>
            <p:nvSpPr>
              <p:cNvPr id="35" name="Rounded Rectangle 34">
                <a:extLst>
                  <a:ext uri="{FF2B5EF4-FFF2-40B4-BE49-F238E27FC236}">
                    <a16:creationId xmlns:a16="http://schemas.microsoft.com/office/drawing/2014/main" id="{C6D515B1-50AC-0A44-B076-F41060DFC5AD}"/>
                  </a:ext>
                </a:extLst>
              </p:cNvPr>
              <p:cNvSpPr/>
              <p:nvPr/>
            </p:nvSpPr>
            <p:spPr>
              <a:xfrm>
                <a:off x="8240312" y="5759541"/>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7</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1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35" name="Rounded Rectangle 34">
                <a:extLst>
                  <a:ext uri="{FF2B5EF4-FFF2-40B4-BE49-F238E27FC236}">
                    <a16:creationId xmlns:a16="http://schemas.microsoft.com/office/drawing/2014/main" id="{C6D515B1-50AC-0A44-B076-F41060DFC5AD}"/>
                  </a:ext>
                </a:extLst>
              </p:cNvPr>
              <p:cNvSpPr>
                <a:spLocks noRot="1" noChangeAspect="1" noMove="1" noResize="1" noEditPoints="1" noAdjustHandles="1" noChangeArrowheads="1" noChangeShapeType="1" noTextEdit="1"/>
              </p:cNvSpPr>
              <p:nvPr/>
            </p:nvSpPr>
            <p:spPr>
              <a:xfrm>
                <a:off x="8240312" y="5759541"/>
                <a:ext cx="3752131"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1806038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Activity 2:</a:t>
                </a:r>
              </a:p>
              <a:p>
                <a:pPr marL="0" indent="0">
                  <a:buClr>
                    <a:srgbClr val="23D160"/>
                  </a:buClr>
                  <a:buSzPct val="85000"/>
                  <a:buNone/>
                </a:pPr>
                <a:r>
                  <a:rPr lang="en-GB" sz="2200" dirty="0"/>
                  <a:t>Jamal uses a bar model to convert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5</m:t>
                        </m:r>
                      </m:num>
                      <m:den>
                        <m:r>
                          <a:rPr lang="en-GB" sz="2200" b="0" i="1" smtClean="0">
                            <a:latin typeface="Cambria Math" panose="02040503050406030204" pitchFamily="18" charset="0"/>
                          </a:rPr>
                          <m:t>4</m:t>
                        </m:r>
                      </m:den>
                    </m:f>
                  </m:oMath>
                </a14:m>
                <a:r>
                  <a:rPr lang="en-GB" sz="2200" dirty="0"/>
                  <a:t> into a mixed number.</a:t>
                </a:r>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br>
                  <a:rPr lang="en-GB" sz="2200" dirty="0"/>
                </a:br>
                <a:endParaRPr lang="en-GB" sz="2200" dirty="0"/>
              </a:p>
              <a:p>
                <a:pPr marL="0" indent="0">
                  <a:buClr>
                    <a:srgbClr val="23D160"/>
                  </a:buClr>
                  <a:buSzPct val="85000"/>
                  <a:buNone/>
                </a:pPr>
                <a:r>
                  <a:rPr lang="en-GB" sz="2200" dirty="0"/>
                  <a:t>Now, use a bar model to convert the improper fraction </a:t>
                </a:r>
                <a14:m>
                  <m:oMath xmlns:m="http://schemas.openxmlformats.org/officeDocument/2006/math">
                    <m:f>
                      <m:fPr>
                        <m:ctrlPr>
                          <a:rPr lang="en-GB" sz="2200" i="1">
                            <a:latin typeface="Cambria Math" panose="02040503050406030204" pitchFamily="18" charset="0"/>
                          </a:rPr>
                        </m:ctrlPr>
                      </m:fPr>
                      <m:num>
                        <m:r>
                          <a:rPr lang="en-GB" sz="2200" b="0" i="1" smtClean="0">
                            <a:latin typeface="Cambria Math" panose="02040503050406030204" pitchFamily="18" charset="0"/>
                          </a:rPr>
                          <m:t>7</m:t>
                        </m:r>
                      </m:num>
                      <m:den>
                        <m:r>
                          <a:rPr lang="en-GB" sz="2200" i="1">
                            <a:latin typeface="Cambria Math" panose="02040503050406030204" pitchFamily="18" charset="0"/>
                          </a:rPr>
                          <m:t>4</m:t>
                        </m:r>
                      </m:den>
                    </m:f>
                  </m:oMath>
                </a14:m>
                <a:r>
                  <a:rPr lang="en-GB" sz="2200" dirty="0"/>
                  <a:t> into a mixed number. </a:t>
                </a:r>
              </a:p>
              <a:p>
                <a:pPr marL="0" indent="0">
                  <a:buClr>
                    <a:srgbClr val="23D160"/>
                  </a:buClr>
                  <a:buSzPct val="85000"/>
                  <a:buNone/>
                </a:pPr>
                <a:r>
                  <a:rPr lang="en-GB" sz="2200" dirty="0"/>
                  <a:t> </a:t>
                </a:r>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28" name="Table 27">
                <a:extLst>
                  <a:ext uri="{FF2B5EF4-FFF2-40B4-BE49-F238E27FC236}">
                    <a16:creationId xmlns:a16="http://schemas.microsoft.com/office/drawing/2014/main" id="{AAA92542-586D-BF48-9502-59835BFE6327}"/>
                  </a:ext>
                </a:extLst>
              </p:cNvPr>
              <p:cNvGraphicFramePr>
                <a:graphicFrameLocks noGrp="1"/>
              </p:cNvGraphicFramePr>
              <p:nvPr/>
            </p:nvGraphicFramePr>
            <p:xfrm>
              <a:off x="861686" y="2638607"/>
              <a:ext cx="5397445" cy="693928"/>
            </p:xfrm>
            <a:graphic>
              <a:graphicData uri="http://schemas.openxmlformats.org/drawingml/2006/table">
                <a:tbl>
                  <a:tblPr firstRow="1" bandRow="1">
                    <a:tableStyleId>{5940675A-B579-460E-94D1-54222C63F5DA}</a:tableStyleId>
                  </a:tblPr>
                  <a:tblGrid>
                    <a:gridCol w="1079489">
                      <a:extLst>
                        <a:ext uri="{9D8B030D-6E8A-4147-A177-3AD203B41FA5}">
                          <a16:colId xmlns:a16="http://schemas.microsoft.com/office/drawing/2014/main" val="2833760942"/>
                        </a:ext>
                      </a:extLst>
                    </a:gridCol>
                    <a:gridCol w="1079489">
                      <a:extLst>
                        <a:ext uri="{9D8B030D-6E8A-4147-A177-3AD203B41FA5}">
                          <a16:colId xmlns:a16="http://schemas.microsoft.com/office/drawing/2014/main" val="3581428636"/>
                        </a:ext>
                      </a:extLst>
                    </a:gridCol>
                    <a:gridCol w="1079489">
                      <a:extLst>
                        <a:ext uri="{9D8B030D-6E8A-4147-A177-3AD203B41FA5}">
                          <a16:colId xmlns:a16="http://schemas.microsoft.com/office/drawing/2014/main" val="3484548897"/>
                        </a:ext>
                      </a:extLst>
                    </a:gridCol>
                    <a:gridCol w="1079489">
                      <a:extLst>
                        <a:ext uri="{9D8B030D-6E8A-4147-A177-3AD203B41FA5}">
                          <a16:colId xmlns:a16="http://schemas.microsoft.com/office/drawing/2014/main" val="3791468587"/>
                        </a:ext>
                      </a:extLst>
                    </a:gridCol>
                    <a:gridCol w="1079489">
                      <a:extLst>
                        <a:ext uri="{9D8B030D-6E8A-4147-A177-3AD203B41FA5}">
                          <a16:colId xmlns:a16="http://schemas.microsoft.com/office/drawing/2014/main" val="2669080965"/>
                        </a:ext>
                      </a:extLst>
                    </a:gridCol>
                  </a:tblGrid>
                  <a:tr h="370840">
                    <a:tc>
                      <a:txBody>
                        <a:bodyPr/>
                        <a:lstStyle/>
                        <a:p>
                          <a:pPr algn="ct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extLst>
                      <a:ext uri="{0D108BD9-81ED-4DB2-BD59-A6C34878D82A}">
                        <a16:rowId xmlns:a16="http://schemas.microsoft.com/office/drawing/2014/main" val="1266222809"/>
                      </a:ext>
                    </a:extLst>
                  </a:tr>
                </a:tbl>
              </a:graphicData>
            </a:graphic>
          </p:graphicFrame>
        </mc:Choice>
        <mc:Fallback xmlns="">
          <p:graphicFrame>
            <p:nvGraphicFramePr>
              <p:cNvPr id="28" name="Table 27">
                <a:extLst>
                  <a:ext uri="{FF2B5EF4-FFF2-40B4-BE49-F238E27FC236}">
                    <a16:creationId xmlns:a16="http://schemas.microsoft.com/office/drawing/2014/main" id="{AAA92542-586D-BF48-9502-59835BFE6327}"/>
                  </a:ext>
                </a:extLst>
              </p:cNvPr>
              <p:cNvGraphicFramePr>
                <a:graphicFrameLocks noGrp="1"/>
              </p:cNvGraphicFramePr>
              <p:nvPr/>
            </p:nvGraphicFramePr>
            <p:xfrm>
              <a:off x="861686" y="2638607"/>
              <a:ext cx="5397445" cy="693928"/>
            </p:xfrm>
            <a:graphic>
              <a:graphicData uri="http://schemas.openxmlformats.org/drawingml/2006/table">
                <a:tbl>
                  <a:tblPr firstRow="1" bandRow="1">
                    <a:tableStyleId>{5940675A-B579-460E-94D1-54222C63F5DA}</a:tableStyleId>
                  </a:tblPr>
                  <a:tblGrid>
                    <a:gridCol w="1079489">
                      <a:extLst>
                        <a:ext uri="{9D8B030D-6E8A-4147-A177-3AD203B41FA5}">
                          <a16:colId xmlns:a16="http://schemas.microsoft.com/office/drawing/2014/main" val="2833760942"/>
                        </a:ext>
                      </a:extLst>
                    </a:gridCol>
                    <a:gridCol w="1079489">
                      <a:extLst>
                        <a:ext uri="{9D8B030D-6E8A-4147-A177-3AD203B41FA5}">
                          <a16:colId xmlns:a16="http://schemas.microsoft.com/office/drawing/2014/main" val="3581428636"/>
                        </a:ext>
                      </a:extLst>
                    </a:gridCol>
                    <a:gridCol w="1079489">
                      <a:extLst>
                        <a:ext uri="{9D8B030D-6E8A-4147-A177-3AD203B41FA5}">
                          <a16:colId xmlns:a16="http://schemas.microsoft.com/office/drawing/2014/main" val="3484548897"/>
                        </a:ext>
                      </a:extLst>
                    </a:gridCol>
                    <a:gridCol w="1079489">
                      <a:extLst>
                        <a:ext uri="{9D8B030D-6E8A-4147-A177-3AD203B41FA5}">
                          <a16:colId xmlns:a16="http://schemas.microsoft.com/office/drawing/2014/main" val="3791468587"/>
                        </a:ext>
                      </a:extLst>
                    </a:gridCol>
                    <a:gridCol w="1079489">
                      <a:extLst>
                        <a:ext uri="{9D8B030D-6E8A-4147-A177-3AD203B41FA5}">
                          <a16:colId xmlns:a16="http://schemas.microsoft.com/office/drawing/2014/main" val="2669080965"/>
                        </a:ext>
                      </a:extLst>
                    </a:gridCol>
                  </a:tblGrid>
                  <a:tr h="693928">
                    <a:tc>
                      <a:txBody>
                        <a:bodyPr/>
                        <a:lstStyle/>
                        <a:p>
                          <a:endParaRPr lang="en-US"/>
                        </a:p>
                      </a:txBody>
                      <a:tcPr anchor="ctr">
                        <a:blipFill>
                          <a:blip r:embed="rId4"/>
                          <a:stretch>
                            <a:fillRect t="-1786" r="-401176" b="-1786"/>
                          </a:stretch>
                        </a:blipFill>
                      </a:tcPr>
                    </a:tc>
                    <a:tc>
                      <a:txBody>
                        <a:bodyPr/>
                        <a:lstStyle/>
                        <a:p>
                          <a:endParaRPr lang="en-US"/>
                        </a:p>
                      </a:txBody>
                      <a:tcPr anchor="ctr">
                        <a:blipFill>
                          <a:blip r:embed="rId4"/>
                          <a:stretch>
                            <a:fillRect l="-100000" t="-1786" r="-301176" b="-1786"/>
                          </a:stretch>
                        </a:blipFill>
                      </a:tcPr>
                    </a:tc>
                    <a:tc>
                      <a:txBody>
                        <a:bodyPr/>
                        <a:lstStyle/>
                        <a:p>
                          <a:endParaRPr lang="en-US"/>
                        </a:p>
                      </a:txBody>
                      <a:tcPr anchor="ctr">
                        <a:blipFill>
                          <a:blip r:embed="rId4"/>
                          <a:stretch>
                            <a:fillRect l="-197674" t="-1786" r="-197674" b="-1786"/>
                          </a:stretch>
                        </a:blipFill>
                      </a:tcPr>
                    </a:tc>
                    <a:tc>
                      <a:txBody>
                        <a:bodyPr/>
                        <a:lstStyle/>
                        <a:p>
                          <a:endParaRPr lang="en-US"/>
                        </a:p>
                      </a:txBody>
                      <a:tcPr anchor="ctr">
                        <a:blipFill>
                          <a:blip r:embed="rId4"/>
                          <a:stretch>
                            <a:fillRect l="-301176" t="-1786" r="-100000" b="-1786"/>
                          </a:stretch>
                        </a:blipFill>
                      </a:tcPr>
                    </a:tc>
                    <a:tc>
                      <a:txBody>
                        <a:bodyPr/>
                        <a:lstStyle/>
                        <a:p>
                          <a:endParaRPr lang="en-US"/>
                        </a:p>
                      </a:txBody>
                      <a:tcPr anchor="ctr">
                        <a:blipFill>
                          <a:blip r:embed="rId4"/>
                          <a:stretch>
                            <a:fillRect l="-401176" t="-1786" b="-1786"/>
                          </a:stretch>
                        </a:blipFill>
                      </a:tcPr>
                    </a:tc>
                    <a:extLst>
                      <a:ext uri="{0D108BD9-81ED-4DB2-BD59-A6C34878D82A}">
                        <a16:rowId xmlns:a16="http://schemas.microsoft.com/office/drawing/2014/main" val="1266222809"/>
                      </a:ext>
                    </a:extLst>
                  </a:tr>
                </a:tbl>
              </a:graphicData>
            </a:graphic>
          </p:graphicFrame>
        </mc:Fallback>
      </mc:AlternateContent>
      <p:sp>
        <p:nvSpPr>
          <p:cNvPr id="29" name="Right Brace 28">
            <a:extLst>
              <a:ext uri="{FF2B5EF4-FFF2-40B4-BE49-F238E27FC236}">
                <a16:creationId xmlns:a16="http://schemas.microsoft.com/office/drawing/2014/main" id="{34D28AF7-2F9F-5245-9514-A23D7F04DEA2}"/>
              </a:ext>
            </a:extLst>
          </p:cNvPr>
          <p:cNvSpPr/>
          <p:nvPr/>
        </p:nvSpPr>
        <p:spPr>
          <a:xfrm rot="5400000">
            <a:off x="2883771" y="1330176"/>
            <a:ext cx="269827" cy="431399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Rounded Rectangle 29">
            <a:extLst>
              <a:ext uri="{FF2B5EF4-FFF2-40B4-BE49-F238E27FC236}">
                <a16:creationId xmlns:a16="http://schemas.microsoft.com/office/drawing/2014/main" id="{A5585BE2-A887-A544-8A46-A5A995C3BF54}"/>
              </a:ext>
            </a:extLst>
          </p:cNvPr>
          <p:cNvSpPr/>
          <p:nvPr/>
        </p:nvSpPr>
        <p:spPr>
          <a:xfrm>
            <a:off x="1543050" y="3707664"/>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one whole</a:t>
            </a:r>
          </a:p>
        </p:txBody>
      </p:sp>
      <mc:AlternateContent xmlns:mc="http://schemas.openxmlformats.org/markup-compatibility/2006" xmlns:a14="http://schemas.microsoft.com/office/drawing/2010/main">
        <mc:Choice Requires="a14">
          <p:sp>
            <p:nvSpPr>
              <p:cNvPr id="31" name="Rounded Rectangle 30">
                <a:extLst>
                  <a:ext uri="{FF2B5EF4-FFF2-40B4-BE49-F238E27FC236}">
                    <a16:creationId xmlns:a16="http://schemas.microsoft.com/office/drawing/2014/main" id="{6EFD5D32-C9B8-B146-81DB-7742E38C48E3}"/>
                  </a:ext>
                </a:extLst>
              </p:cNvPr>
              <p:cNvSpPr/>
              <p:nvPr/>
            </p:nvSpPr>
            <p:spPr>
              <a:xfrm>
                <a:off x="8098669" y="2647498"/>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5</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1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31" name="Rounded Rectangle 30">
                <a:extLst>
                  <a:ext uri="{FF2B5EF4-FFF2-40B4-BE49-F238E27FC236}">
                    <a16:creationId xmlns:a16="http://schemas.microsoft.com/office/drawing/2014/main" id="{6EFD5D32-C9B8-B146-81DB-7742E38C48E3}"/>
                  </a:ext>
                </a:extLst>
              </p:cNvPr>
              <p:cNvSpPr>
                <a:spLocks noRot="1" noChangeAspect="1" noMove="1" noResize="1" noEditPoints="1" noAdjustHandles="1" noChangeArrowheads="1" noChangeShapeType="1" noTextEdit="1"/>
              </p:cNvSpPr>
              <p:nvPr/>
            </p:nvSpPr>
            <p:spPr>
              <a:xfrm>
                <a:off x="8098669" y="2647498"/>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32" name="Table 31">
                <a:extLst>
                  <a:ext uri="{FF2B5EF4-FFF2-40B4-BE49-F238E27FC236}">
                    <a16:creationId xmlns:a16="http://schemas.microsoft.com/office/drawing/2014/main" id="{744EE74A-3E5D-A948-BCFE-D530C00D3C30}"/>
                  </a:ext>
                </a:extLst>
              </p:cNvPr>
              <p:cNvGraphicFramePr>
                <a:graphicFrameLocks noGrp="1"/>
              </p:cNvGraphicFramePr>
              <p:nvPr/>
            </p:nvGraphicFramePr>
            <p:xfrm>
              <a:off x="838199" y="4869052"/>
              <a:ext cx="7574280" cy="693928"/>
            </p:xfrm>
            <a:graphic>
              <a:graphicData uri="http://schemas.openxmlformats.org/drawingml/2006/table">
                <a:tbl>
                  <a:tblPr firstRow="1" bandRow="1">
                    <a:tableStyleId>{5940675A-B579-460E-94D1-54222C63F5DA}</a:tableStyleId>
                  </a:tblPr>
                  <a:tblGrid>
                    <a:gridCol w="1082040">
                      <a:extLst>
                        <a:ext uri="{9D8B030D-6E8A-4147-A177-3AD203B41FA5}">
                          <a16:colId xmlns:a16="http://schemas.microsoft.com/office/drawing/2014/main" val="2833760942"/>
                        </a:ext>
                      </a:extLst>
                    </a:gridCol>
                    <a:gridCol w="1082040">
                      <a:extLst>
                        <a:ext uri="{9D8B030D-6E8A-4147-A177-3AD203B41FA5}">
                          <a16:colId xmlns:a16="http://schemas.microsoft.com/office/drawing/2014/main" val="3581428636"/>
                        </a:ext>
                      </a:extLst>
                    </a:gridCol>
                    <a:gridCol w="1082040">
                      <a:extLst>
                        <a:ext uri="{9D8B030D-6E8A-4147-A177-3AD203B41FA5}">
                          <a16:colId xmlns:a16="http://schemas.microsoft.com/office/drawing/2014/main" val="3484548897"/>
                        </a:ext>
                      </a:extLst>
                    </a:gridCol>
                    <a:gridCol w="1082040">
                      <a:extLst>
                        <a:ext uri="{9D8B030D-6E8A-4147-A177-3AD203B41FA5}">
                          <a16:colId xmlns:a16="http://schemas.microsoft.com/office/drawing/2014/main" val="3791468587"/>
                        </a:ext>
                      </a:extLst>
                    </a:gridCol>
                    <a:gridCol w="1082040">
                      <a:extLst>
                        <a:ext uri="{9D8B030D-6E8A-4147-A177-3AD203B41FA5}">
                          <a16:colId xmlns:a16="http://schemas.microsoft.com/office/drawing/2014/main" val="2669080965"/>
                        </a:ext>
                      </a:extLst>
                    </a:gridCol>
                    <a:gridCol w="1082040">
                      <a:extLst>
                        <a:ext uri="{9D8B030D-6E8A-4147-A177-3AD203B41FA5}">
                          <a16:colId xmlns:a16="http://schemas.microsoft.com/office/drawing/2014/main" val="3601179061"/>
                        </a:ext>
                      </a:extLst>
                    </a:gridCol>
                    <a:gridCol w="1082040">
                      <a:extLst>
                        <a:ext uri="{9D8B030D-6E8A-4147-A177-3AD203B41FA5}">
                          <a16:colId xmlns:a16="http://schemas.microsoft.com/office/drawing/2014/main" val="3946858521"/>
                        </a:ext>
                      </a:extLst>
                    </a:gridCol>
                  </a:tblGrid>
                  <a:tr h="370840">
                    <a:tc>
                      <a:txBody>
                        <a:bodyPr/>
                        <a:lstStyle/>
                        <a:p>
                          <a:pPr algn="ct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US" sz="2800" i="1" smtClean="0">
                                      <a:solidFill>
                                        <a:schemeClr val="tx1"/>
                                      </a:solidFill>
                                      <a:latin typeface="Cambria Math" panose="02040503050406030204" pitchFamily="18" charset="0"/>
                                    </a:rPr>
                                  </m:ctrlPr>
                                </m:fPr>
                                <m:num>
                                  <m:r>
                                    <a:rPr lang="en-GB" sz="2800" b="0" i="1" smtClean="0">
                                      <a:solidFill>
                                        <a:schemeClr val="tx1"/>
                                      </a:solidFill>
                                      <a:latin typeface="Cambria Math" panose="02040503050406030204" pitchFamily="18" charset="0"/>
                                    </a:rPr>
                                    <m:t>1</m:t>
                                  </m:r>
                                </m:num>
                                <m:den>
                                  <m:r>
                                    <a:rPr lang="en-GB" sz="2800" b="0" i="1" smtClean="0">
                                      <a:solidFill>
                                        <a:schemeClr val="tx1"/>
                                      </a:solidFill>
                                      <a:latin typeface="Cambria Math" panose="02040503050406030204" pitchFamily="18" charset="0"/>
                                    </a:rPr>
                                    <m:t>4</m:t>
                                  </m:r>
                                </m:den>
                              </m:f>
                            </m:oMath>
                          </a14:m>
                          <a:r>
                            <a:rPr lang="en-US" sz="2800" dirty="0">
                              <a:solidFill>
                                <a:schemeClr val="tx1"/>
                              </a:solidFill>
                              <a:latin typeface="OpenDyslexicAlta" pitchFamily="2" charset="77"/>
                            </a:rPr>
                            <a:t> </a:t>
                          </a:r>
                          <a:endParaRPr lang="en-US" sz="2800" dirty="0">
                            <a:latin typeface="OpenDyslexicAlta" pitchFamily="2" charset="77"/>
                          </a:endParaRPr>
                        </a:p>
                      </a:txBody>
                      <a:tcPr anchor="ctr">
                        <a:solidFill>
                          <a:schemeClr val="bg1">
                            <a:lumMod val="95000"/>
                          </a:schemeClr>
                        </a:solidFill>
                      </a:tcPr>
                    </a:tc>
                    <a:extLst>
                      <a:ext uri="{0D108BD9-81ED-4DB2-BD59-A6C34878D82A}">
                        <a16:rowId xmlns:a16="http://schemas.microsoft.com/office/drawing/2014/main" val="1266222809"/>
                      </a:ext>
                    </a:extLst>
                  </a:tr>
                </a:tbl>
              </a:graphicData>
            </a:graphic>
          </p:graphicFrame>
        </mc:Choice>
        <mc:Fallback xmlns="">
          <p:graphicFrame>
            <p:nvGraphicFramePr>
              <p:cNvPr id="32" name="Table 31">
                <a:extLst>
                  <a:ext uri="{FF2B5EF4-FFF2-40B4-BE49-F238E27FC236}">
                    <a16:creationId xmlns:a16="http://schemas.microsoft.com/office/drawing/2014/main" id="{744EE74A-3E5D-A948-BCFE-D530C00D3C30}"/>
                  </a:ext>
                </a:extLst>
              </p:cNvPr>
              <p:cNvGraphicFramePr>
                <a:graphicFrameLocks noGrp="1"/>
              </p:cNvGraphicFramePr>
              <p:nvPr/>
            </p:nvGraphicFramePr>
            <p:xfrm>
              <a:off x="838199" y="4869052"/>
              <a:ext cx="7574280" cy="693928"/>
            </p:xfrm>
            <a:graphic>
              <a:graphicData uri="http://schemas.openxmlformats.org/drawingml/2006/table">
                <a:tbl>
                  <a:tblPr firstRow="1" bandRow="1">
                    <a:tableStyleId>{5940675A-B579-460E-94D1-54222C63F5DA}</a:tableStyleId>
                  </a:tblPr>
                  <a:tblGrid>
                    <a:gridCol w="1082040">
                      <a:extLst>
                        <a:ext uri="{9D8B030D-6E8A-4147-A177-3AD203B41FA5}">
                          <a16:colId xmlns:a16="http://schemas.microsoft.com/office/drawing/2014/main" val="2833760942"/>
                        </a:ext>
                      </a:extLst>
                    </a:gridCol>
                    <a:gridCol w="1082040">
                      <a:extLst>
                        <a:ext uri="{9D8B030D-6E8A-4147-A177-3AD203B41FA5}">
                          <a16:colId xmlns:a16="http://schemas.microsoft.com/office/drawing/2014/main" val="3581428636"/>
                        </a:ext>
                      </a:extLst>
                    </a:gridCol>
                    <a:gridCol w="1082040">
                      <a:extLst>
                        <a:ext uri="{9D8B030D-6E8A-4147-A177-3AD203B41FA5}">
                          <a16:colId xmlns:a16="http://schemas.microsoft.com/office/drawing/2014/main" val="3484548897"/>
                        </a:ext>
                      </a:extLst>
                    </a:gridCol>
                    <a:gridCol w="1082040">
                      <a:extLst>
                        <a:ext uri="{9D8B030D-6E8A-4147-A177-3AD203B41FA5}">
                          <a16:colId xmlns:a16="http://schemas.microsoft.com/office/drawing/2014/main" val="3791468587"/>
                        </a:ext>
                      </a:extLst>
                    </a:gridCol>
                    <a:gridCol w="1082040">
                      <a:extLst>
                        <a:ext uri="{9D8B030D-6E8A-4147-A177-3AD203B41FA5}">
                          <a16:colId xmlns:a16="http://schemas.microsoft.com/office/drawing/2014/main" val="2669080965"/>
                        </a:ext>
                      </a:extLst>
                    </a:gridCol>
                    <a:gridCol w="1082040">
                      <a:extLst>
                        <a:ext uri="{9D8B030D-6E8A-4147-A177-3AD203B41FA5}">
                          <a16:colId xmlns:a16="http://schemas.microsoft.com/office/drawing/2014/main" val="3601179061"/>
                        </a:ext>
                      </a:extLst>
                    </a:gridCol>
                    <a:gridCol w="1082040">
                      <a:extLst>
                        <a:ext uri="{9D8B030D-6E8A-4147-A177-3AD203B41FA5}">
                          <a16:colId xmlns:a16="http://schemas.microsoft.com/office/drawing/2014/main" val="3946858521"/>
                        </a:ext>
                      </a:extLst>
                    </a:gridCol>
                  </a:tblGrid>
                  <a:tr h="693928">
                    <a:tc>
                      <a:txBody>
                        <a:bodyPr/>
                        <a:lstStyle/>
                        <a:p>
                          <a:endParaRPr lang="en-US"/>
                        </a:p>
                      </a:txBody>
                      <a:tcPr anchor="ctr">
                        <a:blipFill>
                          <a:blip r:embed="rId6"/>
                          <a:stretch>
                            <a:fillRect t="-1786" r="-603529" b="-1786"/>
                          </a:stretch>
                        </a:blipFill>
                      </a:tcPr>
                    </a:tc>
                    <a:tc>
                      <a:txBody>
                        <a:bodyPr/>
                        <a:lstStyle/>
                        <a:p>
                          <a:endParaRPr lang="en-US"/>
                        </a:p>
                      </a:txBody>
                      <a:tcPr anchor="ctr">
                        <a:blipFill>
                          <a:blip r:embed="rId6"/>
                          <a:stretch>
                            <a:fillRect l="-98837" t="-1786" r="-496512" b="-1786"/>
                          </a:stretch>
                        </a:blipFill>
                      </a:tcPr>
                    </a:tc>
                    <a:tc>
                      <a:txBody>
                        <a:bodyPr/>
                        <a:lstStyle/>
                        <a:p>
                          <a:endParaRPr lang="en-US"/>
                        </a:p>
                      </a:txBody>
                      <a:tcPr anchor="ctr">
                        <a:blipFill>
                          <a:blip r:embed="rId6"/>
                          <a:stretch>
                            <a:fillRect l="-201176" t="-1786" r="-402353" b="-1786"/>
                          </a:stretch>
                        </a:blipFill>
                      </a:tcPr>
                    </a:tc>
                    <a:tc>
                      <a:txBody>
                        <a:bodyPr/>
                        <a:lstStyle/>
                        <a:p>
                          <a:endParaRPr lang="en-US"/>
                        </a:p>
                      </a:txBody>
                      <a:tcPr anchor="ctr">
                        <a:blipFill>
                          <a:blip r:embed="rId6"/>
                          <a:stretch>
                            <a:fillRect l="-297674" t="-1786" r="-297674" b="-1786"/>
                          </a:stretch>
                        </a:blipFill>
                      </a:tcPr>
                    </a:tc>
                    <a:tc>
                      <a:txBody>
                        <a:bodyPr/>
                        <a:lstStyle/>
                        <a:p>
                          <a:endParaRPr lang="en-US"/>
                        </a:p>
                      </a:txBody>
                      <a:tcPr anchor="ctr">
                        <a:blipFill>
                          <a:blip r:embed="rId6"/>
                          <a:stretch>
                            <a:fillRect l="-402353" t="-1786" r="-201176" b="-1786"/>
                          </a:stretch>
                        </a:blipFill>
                      </a:tcPr>
                    </a:tc>
                    <a:tc>
                      <a:txBody>
                        <a:bodyPr/>
                        <a:lstStyle/>
                        <a:p>
                          <a:endParaRPr lang="en-US"/>
                        </a:p>
                      </a:txBody>
                      <a:tcPr anchor="ctr">
                        <a:blipFill>
                          <a:blip r:embed="rId6"/>
                          <a:stretch>
                            <a:fillRect l="-496512" t="-1786" r="-98837" b="-1786"/>
                          </a:stretch>
                        </a:blipFill>
                      </a:tcPr>
                    </a:tc>
                    <a:tc>
                      <a:txBody>
                        <a:bodyPr/>
                        <a:lstStyle/>
                        <a:p>
                          <a:endParaRPr lang="en-US"/>
                        </a:p>
                      </a:txBody>
                      <a:tcPr anchor="ctr">
                        <a:blipFill>
                          <a:blip r:embed="rId6"/>
                          <a:stretch>
                            <a:fillRect l="-603529" t="-1786" b="-1786"/>
                          </a:stretch>
                        </a:blipFill>
                      </a:tcPr>
                    </a:tc>
                    <a:extLst>
                      <a:ext uri="{0D108BD9-81ED-4DB2-BD59-A6C34878D82A}">
                        <a16:rowId xmlns:a16="http://schemas.microsoft.com/office/drawing/2014/main" val="1266222809"/>
                      </a:ext>
                    </a:extLst>
                  </a:tr>
                </a:tbl>
              </a:graphicData>
            </a:graphic>
          </p:graphicFrame>
        </mc:Fallback>
      </mc:AlternateContent>
      <p:sp>
        <p:nvSpPr>
          <p:cNvPr id="33" name="Right Brace 32">
            <a:extLst>
              <a:ext uri="{FF2B5EF4-FFF2-40B4-BE49-F238E27FC236}">
                <a16:creationId xmlns:a16="http://schemas.microsoft.com/office/drawing/2014/main" id="{16E69FB9-6C0A-D64C-BE3B-82353DDFF0DB}"/>
              </a:ext>
            </a:extLst>
          </p:cNvPr>
          <p:cNvSpPr/>
          <p:nvPr/>
        </p:nvSpPr>
        <p:spPr>
          <a:xfrm rot="5400000">
            <a:off x="2860286" y="3560621"/>
            <a:ext cx="269827" cy="4313999"/>
          </a:xfrm>
          <a:prstGeom prst="rightBrace">
            <a:avLst/>
          </a:prstGeom>
          <a:ln w="28575">
            <a:solidFill>
              <a:srgbClr val="FF38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4" name="Rounded Rectangle 33">
            <a:extLst>
              <a:ext uri="{FF2B5EF4-FFF2-40B4-BE49-F238E27FC236}">
                <a16:creationId xmlns:a16="http://schemas.microsoft.com/office/drawing/2014/main" id="{18773593-B30A-374F-91DE-7324B2EAAEFE}"/>
              </a:ext>
            </a:extLst>
          </p:cNvPr>
          <p:cNvSpPr/>
          <p:nvPr/>
        </p:nvSpPr>
        <p:spPr>
          <a:xfrm>
            <a:off x="1519565" y="5938109"/>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3860"/>
                </a:solidFill>
                <a:latin typeface="OpenDyslexicAlta" pitchFamily="2" charset="77"/>
              </a:rPr>
              <a:t>one whole</a:t>
            </a:r>
          </a:p>
        </p:txBody>
      </p:sp>
      <mc:AlternateContent xmlns:mc="http://schemas.openxmlformats.org/markup-compatibility/2006" xmlns:a14="http://schemas.microsoft.com/office/drawing/2010/main">
        <mc:Choice Requires="a14">
          <p:sp>
            <p:nvSpPr>
              <p:cNvPr id="35" name="Rounded Rectangle 34">
                <a:extLst>
                  <a:ext uri="{FF2B5EF4-FFF2-40B4-BE49-F238E27FC236}">
                    <a16:creationId xmlns:a16="http://schemas.microsoft.com/office/drawing/2014/main" id="{C6D515B1-50AC-0A44-B076-F41060DFC5AD}"/>
                  </a:ext>
                </a:extLst>
              </p:cNvPr>
              <p:cNvSpPr/>
              <p:nvPr/>
            </p:nvSpPr>
            <p:spPr>
              <a:xfrm>
                <a:off x="8240312" y="5759541"/>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7</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1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35" name="Rounded Rectangle 34">
                <a:extLst>
                  <a:ext uri="{FF2B5EF4-FFF2-40B4-BE49-F238E27FC236}">
                    <a16:creationId xmlns:a16="http://schemas.microsoft.com/office/drawing/2014/main" id="{C6D515B1-50AC-0A44-B076-F41060DFC5AD}"/>
                  </a:ext>
                </a:extLst>
              </p:cNvPr>
              <p:cNvSpPr>
                <a:spLocks noRot="1" noChangeAspect="1" noMove="1" noResize="1" noEditPoints="1" noAdjustHandles="1" noChangeArrowheads="1" noChangeShapeType="1" noTextEdit="1"/>
              </p:cNvSpPr>
              <p:nvPr/>
            </p:nvSpPr>
            <p:spPr>
              <a:xfrm>
                <a:off x="8240312" y="5759541"/>
                <a:ext cx="3752131"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9050505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14714" y="1531985"/>
                <a:ext cx="10515600" cy="4351338"/>
              </a:xfrm>
            </p:spPr>
            <p:txBody>
              <a:bodyPr>
                <a:noAutofit/>
              </a:bodyPr>
              <a:lstStyle/>
              <a:p>
                <a:pPr marL="0" indent="0">
                  <a:buNone/>
                </a:pPr>
                <a:r>
                  <a:rPr lang="en-GB" dirty="0"/>
                  <a:t>Talking Time:</a:t>
                </a:r>
              </a:p>
              <a:p>
                <a:pPr marL="0" indent="0">
                  <a:buClr>
                    <a:srgbClr val="23D160"/>
                  </a:buClr>
                  <a:buSzPct val="85000"/>
                  <a:buNone/>
                </a:pPr>
                <a:r>
                  <a:rPr lang="en-GB" sz="2200" dirty="0"/>
                  <a:t>Ruth uses bar models to convert the improper fraction </a:t>
                </a:r>
                <a14:m>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11</m:t>
                        </m:r>
                      </m:num>
                      <m:den>
                        <m:r>
                          <a:rPr lang="en-GB" sz="2200" b="0" i="1" smtClean="0">
                            <a:latin typeface="Cambria Math" panose="02040503050406030204" pitchFamily="18" charset="0"/>
                          </a:rPr>
                          <m:t>4</m:t>
                        </m:r>
                      </m:den>
                    </m:f>
                  </m:oMath>
                </a14:m>
                <a:r>
                  <a:rPr lang="en-GB" sz="2200" dirty="0"/>
                  <a:t> into a mixed number.</a:t>
                </a:r>
              </a:p>
              <a:p>
                <a:pPr marL="0" indent="0">
                  <a:buClr>
                    <a:srgbClr val="23D160"/>
                  </a:buClr>
                  <a:buSzPct val="85000"/>
                  <a:buNone/>
                </a:pPr>
                <a:endParaRPr lang="en-GB" sz="2200" dirty="0"/>
              </a:p>
            </p:txBody>
          </p:sp>
        </mc:Choice>
        <mc:Fallback xmlns="">
          <p:sp>
            <p:nvSpPr>
              <p:cNvPr id="3" name="Content Placeholder 2">
                <a:extLst>
                  <a:ext uri="{FF2B5EF4-FFF2-40B4-BE49-F238E27FC236}">
                    <a16:creationId xmlns:a16="http://schemas.microsoft.com/office/drawing/2014/main" id="{AF491D1F-0097-3F4A-B04E-14B5096ADCAB}"/>
                  </a:ext>
                </a:extLst>
              </p:cNvPr>
              <p:cNvSpPr>
                <a:spLocks noGrp="1" noRot="1" noChangeAspect="1" noMove="1" noResize="1" noEditPoints="1" noAdjustHandles="1" noChangeArrowheads="1" noChangeShapeType="1" noTextEdit="1"/>
              </p:cNvSpPr>
              <p:nvPr>
                <p:ph idx="1"/>
              </p:nvPr>
            </p:nvSpPr>
            <p:spPr>
              <a:xfrm>
                <a:off x="814714" y="1531985"/>
                <a:ext cx="10515600" cy="4351338"/>
              </a:xfrm>
              <a:blipFill>
                <a:blip r:embed="rId3"/>
                <a:stretch>
                  <a:fillRect l="-1086" t="-233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graphicFrame>
        <p:nvGraphicFramePr>
          <p:cNvPr id="10" name="Table 9">
            <a:extLst>
              <a:ext uri="{FF2B5EF4-FFF2-40B4-BE49-F238E27FC236}">
                <a16:creationId xmlns:a16="http://schemas.microsoft.com/office/drawing/2014/main" id="{D17A254B-716F-814B-AD36-9AF9639BFF5C}"/>
              </a:ext>
            </a:extLst>
          </p:cNvPr>
          <p:cNvGraphicFramePr>
            <a:graphicFrameLocks noGrp="1"/>
          </p:cNvGraphicFramePr>
          <p:nvPr/>
        </p:nvGraphicFramePr>
        <p:xfrm>
          <a:off x="861686" y="2638607"/>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2731992326"/>
                    </a:ext>
                  </a:extLst>
                </a:gridCol>
                <a:gridCol w="1349361">
                  <a:extLst>
                    <a:ext uri="{9D8B030D-6E8A-4147-A177-3AD203B41FA5}">
                      <a16:colId xmlns:a16="http://schemas.microsoft.com/office/drawing/2014/main" val="2865496283"/>
                    </a:ext>
                  </a:extLst>
                </a:gridCol>
                <a:gridCol w="1349361">
                  <a:extLst>
                    <a:ext uri="{9D8B030D-6E8A-4147-A177-3AD203B41FA5}">
                      <a16:colId xmlns:a16="http://schemas.microsoft.com/office/drawing/2014/main" val="1385160385"/>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extLst>
                  <a:ext uri="{0D108BD9-81ED-4DB2-BD59-A6C34878D82A}">
                    <a16:rowId xmlns:a16="http://schemas.microsoft.com/office/drawing/2014/main" val="1266222809"/>
                  </a:ext>
                </a:extLst>
              </a:tr>
            </a:tbl>
          </a:graphicData>
        </a:graphic>
      </p:graphicFrame>
      <p:graphicFrame>
        <p:nvGraphicFramePr>
          <p:cNvPr id="11" name="Table 10">
            <a:extLst>
              <a:ext uri="{FF2B5EF4-FFF2-40B4-BE49-F238E27FC236}">
                <a16:creationId xmlns:a16="http://schemas.microsoft.com/office/drawing/2014/main" id="{7916FD06-1E35-CD42-8036-9F7EF9267D45}"/>
              </a:ext>
            </a:extLst>
          </p:cNvPr>
          <p:cNvGraphicFramePr>
            <a:graphicFrameLocks noGrp="1"/>
          </p:cNvGraphicFramePr>
          <p:nvPr/>
        </p:nvGraphicFramePr>
        <p:xfrm>
          <a:off x="861686" y="3316696"/>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3851511463"/>
                    </a:ext>
                  </a:extLst>
                </a:gridCol>
                <a:gridCol w="1349361">
                  <a:extLst>
                    <a:ext uri="{9D8B030D-6E8A-4147-A177-3AD203B41FA5}">
                      <a16:colId xmlns:a16="http://schemas.microsoft.com/office/drawing/2014/main" val="2419650443"/>
                    </a:ext>
                  </a:extLst>
                </a:gridCol>
                <a:gridCol w="1349361">
                  <a:extLst>
                    <a:ext uri="{9D8B030D-6E8A-4147-A177-3AD203B41FA5}">
                      <a16:colId xmlns:a16="http://schemas.microsoft.com/office/drawing/2014/main" val="693485272"/>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extLst>
                  <a:ext uri="{0D108BD9-81ED-4DB2-BD59-A6C34878D82A}">
                    <a16:rowId xmlns:a16="http://schemas.microsoft.com/office/drawing/2014/main" val="1266222809"/>
                  </a:ext>
                </a:extLst>
              </a:tr>
            </a:tbl>
          </a:graphicData>
        </a:graphic>
      </p:graphicFrame>
      <p:graphicFrame>
        <p:nvGraphicFramePr>
          <p:cNvPr id="12" name="Table 11">
            <a:extLst>
              <a:ext uri="{FF2B5EF4-FFF2-40B4-BE49-F238E27FC236}">
                <a16:creationId xmlns:a16="http://schemas.microsoft.com/office/drawing/2014/main" id="{3C7A1406-696A-5B4D-8AEC-5B2E1740BB70}"/>
              </a:ext>
            </a:extLst>
          </p:cNvPr>
          <p:cNvGraphicFramePr>
            <a:graphicFrameLocks noGrp="1"/>
          </p:cNvGraphicFramePr>
          <p:nvPr/>
        </p:nvGraphicFramePr>
        <p:xfrm>
          <a:off x="861686" y="3994785"/>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1235428262"/>
                    </a:ext>
                  </a:extLst>
                </a:gridCol>
                <a:gridCol w="1349361">
                  <a:extLst>
                    <a:ext uri="{9D8B030D-6E8A-4147-A177-3AD203B41FA5}">
                      <a16:colId xmlns:a16="http://schemas.microsoft.com/office/drawing/2014/main" val="1989154375"/>
                    </a:ext>
                  </a:extLst>
                </a:gridCol>
                <a:gridCol w="1349361">
                  <a:extLst>
                    <a:ext uri="{9D8B030D-6E8A-4147-A177-3AD203B41FA5}">
                      <a16:colId xmlns:a16="http://schemas.microsoft.com/office/drawing/2014/main" val="908258348"/>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chemeClr val="bg1"/>
                    </a:solidFill>
                  </a:tcPr>
                </a:tc>
                <a:extLst>
                  <a:ext uri="{0D108BD9-81ED-4DB2-BD59-A6C34878D82A}">
                    <a16:rowId xmlns:a16="http://schemas.microsoft.com/office/drawing/2014/main" val="1266222809"/>
                  </a:ext>
                </a:extLst>
              </a:tr>
            </a:tbl>
          </a:graphicData>
        </a:graphic>
      </p:graphicFrame>
    </p:spTree>
    <p:extLst>
      <p:ext uri="{BB962C8B-B14F-4D97-AF65-F5344CB8AC3E}">
        <p14:creationId xmlns:p14="http://schemas.microsoft.com/office/powerpoint/2010/main" val="19129502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graphicFrame>
        <p:nvGraphicFramePr>
          <p:cNvPr id="10" name="Table 9">
            <a:extLst>
              <a:ext uri="{FF2B5EF4-FFF2-40B4-BE49-F238E27FC236}">
                <a16:creationId xmlns:a16="http://schemas.microsoft.com/office/drawing/2014/main" id="{D17A254B-716F-814B-AD36-9AF9639BFF5C}"/>
              </a:ext>
            </a:extLst>
          </p:cNvPr>
          <p:cNvGraphicFramePr>
            <a:graphicFrameLocks noGrp="1"/>
          </p:cNvGraphicFramePr>
          <p:nvPr/>
        </p:nvGraphicFramePr>
        <p:xfrm>
          <a:off x="861686" y="2638607"/>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2731992326"/>
                    </a:ext>
                  </a:extLst>
                </a:gridCol>
                <a:gridCol w="1349361">
                  <a:extLst>
                    <a:ext uri="{9D8B030D-6E8A-4147-A177-3AD203B41FA5}">
                      <a16:colId xmlns:a16="http://schemas.microsoft.com/office/drawing/2014/main" val="2865496283"/>
                    </a:ext>
                  </a:extLst>
                </a:gridCol>
                <a:gridCol w="1349361">
                  <a:extLst>
                    <a:ext uri="{9D8B030D-6E8A-4147-A177-3AD203B41FA5}">
                      <a16:colId xmlns:a16="http://schemas.microsoft.com/office/drawing/2014/main" val="1385160385"/>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extLst>
                  <a:ext uri="{0D108BD9-81ED-4DB2-BD59-A6C34878D82A}">
                    <a16:rowId xmlns:a16="http://schemas.microsoft.com/office/drawing/2014/main" val="1266222809"/>
                  </a:ext>
                </a:extLst>
              </a:tr>
            </a:tbl>
          </a:graphicData>
        </a:graphic>
      </p:graphicFrame>
      <p:graphicFrame>
        <p:nvGraphicFramePr>
          <p:cNvPr id="11" name="Table 10">
            <a:extLst>
              <a:ext uri="{FF2B5EF4-FFF2-40B4-BE49-F238E27FC236}">
                <a16:creationId xmlns:a16="http://schemas.microsoft.com/office/drawing/2014/main" id="{7916FD06-1E35-CD42-8036-9F7EF9267D45}"/>
              </a:ext>
            </a:extLst>
          </p:cNvPr>
          <p:cNvGraphicFramePr>
            <a:graphicFrameLocks noGrp="1"/>
          </p:cNvGraphicFramePr>
          <p:nvPr/>
        </p:nvGraphicFramePr>
        <p:xfrm>
          <a:off x="861686" y="3316696"/>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3851511463"/>
                    </a:ext>
                  </a:extLst>
                </a:gridCol>
                <a:gridCol w="1349361">
                  <a:extLst>
                    <a:ext uri="{9D8B030D-6E8A-4147-A177-3AD203B41FA5}">
                      <a16:colId xmlns:a16="http://schemas.microsoft.com/office/drawing/2014/main" val="2419650443"/>
                    </a:ext>
                  </a:extLst>
                </a:gridCol>
                <a:gridCol w="1349361">
                  <a:extLst>
                    <a:ext uri="{9D8B030D-6E8A-4147-A177-3AD203B41FA5}">
                      <a16:colId xmlns:a16="http://schemas.microsoft.com/office/drawing/2014/main" val="693485272"/>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extLst>
                  <a:ext uri="{0D108BD9-81ED-4DB2-BD59-A6C34878D82A}">
                    <a16:rowId xmlns:a16="http://schemas.microsoft.com/office/drawing/2014/main" val="1266222809"/>
                  </a:ext>
                </a:extLst>
              </a:tr>
            </a:tbl>
          </a:graphicData>
        </a:graphic>
      </p:graphicFrame>
      <p:graphicFrame>
        <p:nvGraphicFramePr>
          <p:cNvPr id="12" name="Table 11">
            <a:extLst>
              <a:ext uri="{FF2B5EF4-FFF2-40B4-BE49-F238E27FC236}">
                <a16:creationId xmlns:a16="http://schemas.microsoft.com/office/drawing/2014/main" id="{3C7A1406-696A-5B4D-8AEC-5B2E1740BB70}"/>
              </a:ext>
            </a:extLst>
          </p:cNvPr>
          <p:cNvGraphicFramePr>
            <a:graphicFrameLocks noGrp="1"/>
          </p:cNvGraphicFramePr>
          <p:nvPr/>
        </p:nvGraphicFramePr>
        <p:xfrm>
          <a:off x="861686" y="3994785"/>
          <a:ext cx="5397444" cy="518160"/>
        </p:xfrm>
        <a:graphic>
          <a:graphicData uri="http://schemas.openxmlformats.org/drawingml/2006/table">
            <a:tbl>
              <a:tblPr firstRow="1" bandRow="1">
                <a:tableStyleId>{5940675A-B579-460E-94D1-54222C63F5DA}</a:tableStyleId>
              </a:tblPr>
              <a:tblGrid>
                <a:gridCol w="1349361">
                  <a:extLst>
                    <a:ext uri="{9D8B030D-6E8A-4147-A177-3AD203B41FA5}">
                      <a16:colId xmlns:a16="http://schemas.microsoft.com/office/drawing/2014/main" val="2833760942"/>
                    </a:ext>
                  </a:extLst>
                </a:gridCol>
                <a:gridCol w="1349361">
                  <a:extLst>
                    <a:ext uri="{9D8B030D-6E8A-4147-A177-3AD203B41FA5}">
                      <a16:colId xmlns:a16="http://schemas.microsoft.com/office/drawing/2014/main" val="1235428262"/>
                    </a:ext>
                  </a:extLst>
                </a:gridCol>
                <a:gridCol w="1349361">
                  <a:extLst>
                    <a:ext uri="{9D8B030D-6E8A-4147-A177-3AD203B41FA5}">
                      <a16:colId xmlns:a16="http://schemas.microsoft.com/office/drawing/2014/main" val="1989154375"/>
                    </a:ext>
                  </a:extLst>
                </a:gridCol>
                <a:gridCol w="1349361">
                  <a:extLst>
                    <a:ext uri="{9D8B030D-6E8A-4147-A177-3AD203B41FA5}">
                      <a16:colId xmlns:a16="http://schemas.microsoft.com/office/drawing/2014/main" val="908258348"/>
                    </a:ext>
                  </a:extLst>
                </a:gridCol>
              </a:tblGrid>
              <a:tr h="370840">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rgbClr val="7957D5"/>
                    </a:solidFill>
                  </a:tcPr>
                </a:tc>
                <a:tc>
                  <a:txBody>
                    <a:bodyPr/>
                    <a:lstStyle/>
                    <a:p>
                      <a:pPr algn="ctr"/>
                      <a:endParaRPr lang="en-US" sz="2800" dirty="0">
                        <a:latin typeface="OpenDyslexicAlta" pitchFamily="2" charset="77"/>
                      </a:endParaRPr>
                    </a:p>
                  </a:txBody>
                  <a:tcPr anchor="ctr">
                    <a:solidFill>
                      <a:schemeClr val="bg1"/>
                    </a:solidFill>
                  </a:tcPr>
                </a:tc>
                <a:extLst>
                  <a:ext uri="{0D108BD9-81ED-4DB2-BD59-A6C34878D82A}">
                    <a16:rowId xmlns:a16="http://schemas.microsoft.com/office/drawing/2014/main" val="1266222809"/>
                  </a:ext>
                </a:extLst>
              </a:tr>
            </a:tbl>
          </a:graphicData>
        </a:graphic>
      </p:graphicFrame>
      <p:sp>
        <p:nvSpPr>
          <p:cNvPr id="13" name="Right Brace 12">
            <a:extLst>
              <a:ext uri="{FF2B5EF4-FFF2-40B4-BE49-F238E27FC236}">
                <a16:creationId xmlns:a16="http://schemas.microsoft.com/office/drawing/2014/main" id="{7794470C-9833-4845-BE29-DD948BB76FA1}"/>
              </a:ext>
            </a:extLst>
          </p:cNvPr>
          <p:cNvSpPr/>
          <p:nvPr/>
        </p:nvSpPr>
        <p:spPr>
          <a:xfrm>
            <a:off x="6259130" y="2635165"/>
            <a:ext cx="269827" cy="1199691"/>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D5B16A31-E99F-1243-B22E-63CAC6A83BC1}"/>
              </a:ext>
            </a:extLst>
          </p:cNvPr>
          <p:cNvSpPr/>
          <p:nvPr/>
        </p:nvSpPr>
        <p:spPr>
          <a:xfrm>
            <a:off x="6096000" y="2993902"/>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two wholes</a:t>
            </a:r>
          </a:p>
        </p:txBody>
      </p:sp>
      <p:sp>
        <p:nvSpPr>
          <p:cNvPr id="15" name="Right Brace 14">
            <a:extLst>
              <a:ext uri="{FF2B5EF4-FFF2-40B4-BE49-F238E27FC236}">
                <a16:creationId xmlns:a16="http://schemas.microsoft.com/office/drawing/2014/main" id="{2FBB5231-05D5-0640-8852-AE3F51281A5B}"/>
              </a:ext>
            </a:extLst>
          </p:cNvPr>
          <p:cNvSpPr/>
          <p:nvPr/>
        </p:nvSpPr>
        <p:spPr>
          <a:xfrm>
            <a:off x="6259129" y="3996359"/>
            <a:ext cx="269827" cy="505828"/>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AD2515EA-A99A-0541-82C7-FA1597638E24}"/>
                  </a:ext>
                </a:extLst>
              </p:cNvPr>
              <p:cNvSpPr/>
              <p:nvPr/>
            </p:nvSpPr>
            <p:spPr>
              <a:xfrm>
                <a:off x="6528956" y="4006443"/>
                <a:ext cx="657152"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left"/>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3</m:t>
                          </m:r>
                        </m:num>
                        <m:den>
                          <m:r>
                            <a:rPr lang="en-GB" sz="2400" b="0" i="1" smtClean="0">
                              <a:solidFill>
                                <a:schemeClr val="tx1"/>
                              </a:solidFill>
                              <a:latin typeface="Cambria Math" panose="02040503050406030204" pitchFamily="18" charset="0"/>
                            </a:rPr>
                            <m:t>4</m:t>
                          </m:r>
                        </m:den>
                      </m:f>
                    </m:oMath>
                  </m:oMathPara>
                </a14:m>
                <a:endParaRPr lang="en-US" sz="2400" dirty="0">
                  <a:solidFill>
                    <a:schemeClr val="tx1"/>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AD2515EA-A99A-0541-82C7-FA1597638E24}"/>
                  </a:ext>
                </a:extLst>
              </p:cNvPr>
              <p:cNvSpPr>
                <a:spLocks noRot="1" noChangeAspect="1" noMove="1" noResize="1" noEditPoints="1" noAdjustHandles="1" noChangeArrowheads="1" noChangeShapeType="1" noTextEdit="1"/>
              </p:cNvSpPr>
              <p:nvPr/>
            </p:nvSpPr>
            <p:spPr>
              <a:xfrm>
                <a:off x="6528956" y="4006443"/>
                <a:ext cx="657152" cy="485659"/>
              </a:xfrm>
              <a:prstGeom prst="roundRect">
                <a:avLst/>
              </a:prstGeom>
              <a:blipFill>
                <a:blip r:embed="rId5"/>
                <a:stretch>
                  <a:fillRect t="-17500" b="-40000"/>
                </a:stretch>
              </a:blipFill>
              <a:ln w="19050">
                <a:noFill/>
              </a:ln>
            </p:spPr>
            <p:txBody>
              <a:bodyPr/>
              <a:lstStyle/>
              <a:p>
                <a:r>
                  <a:rPr lang="en-US">
                    <a:noFill/>
                  </a:rPr>
                  <a:t> </a:t>
                </a:r>
              </a:p>
            </p:txBody>
          </p:sp>
        </mc:Fallback>
      </mc:AlternateContent>
      <p:sp>
        <p:nvSpPr>
          <p:cNvPr id="7" name="Content Placeholder 6">
            <a:extLst>
              <a:ext uri="{FF2B5EF4-FFF2-40B4-BE49-F238E27FC236}">
                <a16:creationId xmlns:a16="http://schemas.microsoft.com/office/drawing/2014/main" id="{B69F68CB-5BD3-466E-8C7C-90A6EDCA8148}"/>
              </a:ext>
            </a:extLst>
          </p:cNvPr>
          <p:cNvSpPr>
            <a:spLocks noGrp="1"/>
          </p:cNvSpPr>
          <p:nvPr>
            <p:ph idx="1"/>
          </p:nvPr>
        </p:nvSpPr>
        <p:spPr>
          <a:xfrm>
            <a:off x="838200" y="1308554"/>
            <a:ext cx="10515600" cy="4351338"/>
          </a:xfrm>
        </p:spPr>
        <p:txBody>
          <a:bodyPr vert="horz" lIns="91440" tIns="45720" rIns="91440" bIns="45720" rtlCol="0" anchor="t">
            <a:normAutofit/>
          </a:bodyPr>
          <a:lstStyle/>
          <a:p>
            <a:pPr marL="0" indent="0">
              <a:buNone/>
            </a:pPr>
            <a:r>
              <a:rPr lang="en-US" dirty="0">
                <a:latin typeface="Muli"/>
              </a:rPr>
              <a:t>Answers: </a:t>
            </a:r>
            <a:endParaRPr lang="en-US" dirty="0"/>
          </a:p>
        </p:txBody>
      </p:sp>
    </p:spTree>
    <p:extLst>
      <p:ext uri="{BB962C8B-B14F-4D97-AF65-F5344CB8AC3E}">
        <p14:creationId xmlns:p14="http://schemas.microsoft.com/office/powerpoint/2010/main" val="2379325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17</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5</m:t>
                        </m:r>
                      </m:num>
                      <m:den>
                        <m:r>
                          <a:rPr lang="en-GB" sz="3200" b="0" i="1" smtClean="0">
                            <a:solidFill>
                              <a:schemeClr val="bg1"/>
                            </a:solidFill>
                            <a:latin typeface="Cambria Math" panose="02040503050406030204" pitchFamily="18" charset="0"/>
                          </a:rPr>
                          <m:t>6</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sp>
        <p:nvSpPr>
          <p:cNvPr id="7" name="Content Placeholder 6">
            <a:extLst>
              <a:ext uri="{FF2B5EF4-FFF2-40B4-BE49-F238E27FC236}">
                <a16:creationId xmlns:a16="http://schemas.microsoft.com/office/drawing/2014/main" id="{62215F24-F7E9-45BD-B22E-AD26A9B3DA66}"/>
              </a:ext>
            </a:extLst>
          </p:cNvPr>
          <p:cNvSpPr>
            <a:spLocks noGrp="1"/>
          </p:cNvSpPr>
          <p:nvPr>
            <p:ph idx="1"/>
          </p:nvPr>
        </p:nvSpPr>
        <p:spPr/>
        <p:txBody>
          <a:bodyPr vert="horz" lIns="91440" tIns="45720" rIns="91440" bIns="45720" rtlCol="0" anchor="t">
            <a:normAutofit/>
          </a:bodyPr>
          <a:lstStyle/>
          <a:p>
            <a:pPr marL="0" indent="0">
              <a:buNone/>
            </a:pPr>
            <a:r>
              <a:rPr lang="en-US" dirty="0">
                <a:latin typeface="Muli"/>
              </a:rPr>
              <a:t>Ruth has used a bar model to work out 17/6 as an improper fraction. </a:t>
            </a:r>
            <a:endParaRPr lang="en-US"/>
          </a:p>
          <a:p>
            <a:pPr marL="0" indent="0">
              <a:buNone/>
            </a:pPr>
            <a:endParaRPr lang="en-US" dirty="0">
              <a:latin typeface="Muli"/>
            </a:endParaRPr>
          </a:p>
          <a:p>
            <a:pPr marL="0" indent="0">
              <a:buNone/>
            </a:pPr>
            <a:r>
              <a:rPr lang="en-US" dirty="0">
                <a:latin typeface="Muli"/>
              </a:rPr>
              <a:t>Have a go at solving this before you look at Ruth's answer. </a:t>
            </a:r>
          </a:p>
          <a:p>
            <a:pPr marL="0" indent="0">
              <a:buNone/>
            </a:pPr>
            <a:endParaRPr lang="en-US" dirty="0"/>
          </a:p>
          <a:p>
            <a:pPr marL="0" indent="0">
              <a:buNone/>
            </a:pPr>
            <a:r>
              <a:rPr lang="en-US" dirty="0">
                <a:latin typeface="Muli"/>
              </a:rPr>
              <a:t>Remember, if the denominator is 6, there will be six in a whole one. </a:t>
            </a:r>
            <a:endParaRPr lang="en-US" dirty="0"/>
          </a:p>
        </p:txBody>
      </p:sp>
    </p:spTree>
    <p:extLst>
      <p:ext uri="{BB962C8B-B14F-4D97-AF65-F5344CB8AC3E}">
        <p14:creationId xmlns:p14="http://schemas.microsoft.com/office/powerpoint/2010/main" val="32900356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17</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5</m:t>
                        </m:r>
                      </m:num>
                      <m:den>
                        <m:r>
                          <a:rPr lang="en-GB" sz="3200" b="0" i="1" smtClean="0">
                            <a:solidFill>
                              <a:srgbClr val="FF3860"/>
                            </a:solidFill>
                            <a:latin typeface="Cambria Math" panose="02040503050406030204" pitchFamily="18" charset="0"/>
                          </a:rPr>
                          <m:t>6</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graphicFrame>
        <p:nvGraphicFramePr>
          <p:cNvPr id="10" name="Table 9">
            <a:extLst>
              <a:ext uri="{FF2B5EF4-FFF2-40B4-BE49-F238E27FC236}">
                <a16:creationId xmlns:a16="http://schemas.microsoft.com/office/drawing/2014/main" id="{D17A254B-716F-814B-AD36-9AF9639BFF5C}"/>
              </a:ext>
            </a:extLst>
          </p:cNvPr>
          <p:cNvGraphicFramePr>
            <a:graphicFrameLocks noGrp="1"/>
          </p:cNvGraphicFramePr>
          <p:nvPr/>
        </p:nvGraphicFramePr>
        <p:xfrm>
          <a:off x="861686" y="2638607"/>
          <a:ext cx="5397444" cy="518160"/>
        </p:xfrm>
        <a:graphic>
          <a:graphicData uri="http://schemas.openxmlformats.org/drawingml/2006/table">
            <a:tbl>
              <a:tblPr firstRow="1" bandRow="1">
                <a:tableStyleId>{5940675A-B579-460E-94D1-54222C63F5DA}</a:tableStyleId>
              </a:tblPr>
              <a:tblGrid>
                <a:gridCol w="899574">
                  <a:extLst>
                    <a:ext uri="{9D8B030D-6E8A-4147-A177-3AD203B41FA5}">
                      <a16:colId xmlns:a16="http://schemas.microsoft.com/office/drawing/2014/main" val="2833760942"/>
                    </a:ext>
                  </a:extLst>
                </a:gridCol>
                <a:gridCol w="899574">
                  <a:extLst>
                    <a:ext uri="{9D8B030D-6E8A-4147-A177-3AD203B41FA5}">
                      <a16:colId xmlns:a16="http://schemas.microsoft.com/office/drawing/2014/main" val="3581428636"/>
                    </a:ext>
                  </a:extLst>
                </a:gridCol>
                <a:gridCol w="899574">
                  <a:extLst>
                    <a:ext uri="{9D8B030D-6E8A-4147-A177-3AD203B41FA5}">
                      <a16:colId xmlns:a16="http://schemas.microsoft.com/office/drawing/2014/main" val="3484548897"/>
                    </a:ext>
                  </a:extLst>
                </a:gridCol>
                <a:gridCol w="899574">
                  <a:extLst>
                    <a:ext uri="{9D8B030D-6E8A-4147-A177-3AD203B41FA5}">
                      <a16:colId xmlns:a16="http://schemas.microsoft.com/office/drawing/2014/main" val="3791468587"/>
                    </a:ext>
                  </a:extLst>
                </a:gridCol>
                <a:gridCol w="899574">
                  <a:extLst>
                    <a:ext uri="{9D8B030D-6E8A-4147-A177-3AD203B41FA5}">
                      <a16:colId xmlns:a16="http://schemas.microsoft.com/office/drawing/2014/main" val="2669080965"/>
                    </a:ext>
                  </a:extLst>
                </a:gridCol>
                <a:gridCol w="899574">
                  <a:extLst>
                    <a:ext uri="{9D8B030D-6E8A-4147-A177-3AD203B41FA5}">
                      <a16:colId xmlns:a16="http://schemas.microsoft.com/office/drawing/2014/main" val="43710742"/>
                    </a:ext>
                  </a:extLst>
                </a:gridCol>
              </a:tblGrid>
              <a:tr h="370840">
                <a:tc>
                  <a:txBody>
                    <a:bodyPr/>
                    <a:lstStyle/>
                    <a:p>
                      <a:pPr algn="ct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extLst>
                  <a:ext uri="{0D108BD9-81ED-4DB2-BD59-A6C34878D82A}">
                    <a16:rowId xmlns:a16="http://schemas.microsoft.com/office/drawing/2014/main" val="1266222809"/>
                  </a:ext>
                </a:extLst>
              </a:tr>
            </a:tbl>
          </a:graphicData>
        </a:graphic>
      </p:graphicFrame>
      <p:graphicFrame>
        <p:nvGraphicFramePr>
          <p:cNvPr id="11" name="Table 10">
            <a:extLst>
              <a:ext uri="{FF2B5EF4-FFF2-40B4-BE49-F238E27FC236}">
                <a16:creationId xmlns:a16="http://schemas.microsoft.com/office/drawing/2014/main" id="{7916FD06-1E35-CD42-8036-9F7EF9267D45}"/>
              </a:ext>
            </a:extLst>
          </p:cNvPr>
          <p:cNvGraphicFramePr>
            <a:graphicFrameLocks noGrp="1"/>
          </p:cNvGraphicFramePr>
          <p:nvPr/>
        </p:nvGraphicFramePr>
        <p:xfrm>
          <a:off x="861686" y="3316696"/>
          <a:ext cx="5397444" cy="518160"/>
        </p:xfrm>
        <a:graphic>
          <a:graphicData uri="http://schemas.openxmlformats.org/drawingml/2006/table">
            <a:tbl>
              <a:tblPr firstRow="1" bandRow="1">
                <a:tableStyleId>{5940675A-B579-460E-94D1-54222C63F5DA}</a:tableStyleId>
              </a:tblPr>
              <a:tblGrid>
                <a:gridCol w="899574">
                  <a:extLst>
                    <a:ext uri="{9D8B030D-6E8A-4147-A177-3AD203B41FA5}">
                      <a16:colId xmlns:a16="http://schemas.microsoft.com/office/drawing/2014/main" val="2833760942"/>
                    </a:ext>
                  </a:extLst>
                </a:gridCol>
                <a:gridCol w="899574">
                  <a:extLst>
                    <a:ext uri="{9D8B030D-6E8A-4147-A177-3AD203B41FA5}">
                      <a16:colId xmlns:a16="http://schemas.microsoft.com/office/drawing/2014/main" val="3581428636"/>
                    </a:ext>
                  </a:extLst>
                </a:gridCol>
                <a:gridCol w="899574">
                  <a:extLst>
                    <a:ext uri="{9D8B030D-6E8A-4147-A177-3AD203B41FA5}">
                      <a16:colId xmlns:a16="http://schemas.microsoft.com/office/drawing/2014/main" val="3484548897"/>
                    </a:ext>
                  </a:extLst>
                </a:gridCol>
                <a:gridCol w="899574">
                  <a:extLst>
                    <a:ext uri="{9D8B030D-6E8A-4147-A177-3AD203B41FA5}">
                      <a16:colId xmlns:a16="http://schemas.microsoft.com/office/drawing/2014/main" val="3791468587"/>
                    </a:ext>
                  </a:extLst>
                </a:gridCol>
                <a:gridCol w="899574">
                  <a:extLst>
                    <a:ext uri="{9D8B030D-6E8A-4147-A177-3AD203B41FA5}">
                      <a16:colId xmlns:a16="http://schemas.microsoft.com/office/drawing/2014/main" val="2669080965"/>
                    </a:ext>
                  </a:extLst>
                </a:gridCol>
                <a:gridCol w="899574">
                  <a:extLst>
                    <a:ext uri="{9D8B030D-6E8A-4147-A177-3AD203B41FA5}">
                      <a16:colId xmlns:a16="http://schemas.microsoft.com/office/drawing/2014/main" val="43710742"/>
                    </a:ext>
                  </a:extLst>
                </a:gridCol>
              </a:tblGrid>
              <a:tr h="370840">
                <a:tc>
                  <a:txBody>
                    <a:bodyPr/>
                    <a:lstStyle/>
                    <a:p>
                      <a:pPr algn="ct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extLst>
                  <a:ext uri="{0D108BD9-81ED-4DB2-BD59-A6C34878D82A}">
                    <a16:rowId xmlns:a16="http://schemas.microsoft.com/office/drawing/2014/main" val="1266222809"/>
                  </a:ext>
                </a:extLst>
              </a:tr>
            </a:tbl>
          </a:graphicData>
        </a:graphic>
      </p:graphicFrame>
      <p:graphicFrame>
        <p:nvGraphicFramePr>
          <p:cNvPr id="12" name="Table 11">
            <a:extLst>
              <a:ext uri="{FF2B5EF4-FFF2-40B4-BE49-F238E27FC236}">
                <a16:creationId xmlns:a16="http://schemas.microsoft.com/office/drawing/2014/main" id="{3C7A1406-696A-5B4D-8AEC-5B2E1740BB70}"/>
              </a:ext>
            </a:extLst>
          </p:cNvPr>
          <p:cNvGraphicFramePr>
            <a:graphicFrameLocks noGrp="1"/>
          </p:cNvGraphicFramePr>
          <p:nvPr/>
        </p:nvGraphicFramePr>
        <p:xfrm>
          <a:off x="861686" y="3994785"/>
          <a:ext cx="5397444" cy="518160"/>
        </p:xfrm>
        <a:graphic>
          <a:graphicData uri="http://schemas.openxmlformats.org/drawingml/2006/table">
            <a:tbl>
              <a:tblPr firstRow="1" bandRow="1">
                <a:tableStyleId>{5940675A-B579-460E-94D1-54222C63F5DA}</a:tableStyleId>
              </a:tblPr>
              <a:tblGrid>
                <a:gridCol w="899574">
                  <a:extLst>
                    <a:ext uri="{9D8B030D-6E8A-4147-A177-3AD203B41FA5}">
                      <a16:colId xmlns:a16="http://schemas.microsoft.com/office/drawing/2014/main" val="2833760942"/>
                    </a:ext>
                  </a:extLst>
                </a:gridCol>
                <a:gridCol w="899574">
                  <a:extLst>
                    <a:ext uri="{9D8B030D-6E8A-4147-A177-3AD203B41FA5}">
                      <a16:colId xmlns:a16="http://schemas.microsoft.com/office/drawing/2014/main" val="3581428636"/>
                    </a:ext>
                  </a:extLst>
                </a:gridCol>
                <a:gridCol w="899574">
                  <a:extLst>
                    <a:ext uri="{9D8B030D-6E8A-4147-A177-3AD203B41FA5}">
                      <a16:colId xmlns:a16="http://schemas.microsoft.com/office/drawing/2014/main" val="3484548897"/>
                    </a:ext>
                  </a:extLst>
                </a:gridCol>
                <a:gridCol w="899574">
                  <a:extLst>
                    <a:ext uri="{9D8B030D-6E8A-4147-A177-3AD203B41FA5}">
                      <a16:colId xmlns:a16="http://schemas.microsoft.com/office/drawing/2014/main" val="3791468587"/>
                    </a:ext>
                  </a:extLst>
                </a:gridCol>
                <a:gridCol w="899574">
                  <a:extLst>
                    <a:ext uri="{9D8B030D-6E8A-4147-A177-3AD203B41FA5}">
                      <a16:colId xmlns:a16="http://schemas.microsoft.com/office/drawing/2014/main" val="2669080965"/>
                    </a:ext>
                  </a:extLst>
                </a:gridCol>
                <a:gridCol w="899574">
                  <a:extLst>
                    <a:ext uri="{9D8B030D-6E8A-4147-A177-3AD203B41FA5}">
                      <a16:colId xmlns:a16="http://schemas.microsoft.com/office/drawing/2014/main" val="43710742"/>
                    </a:ext>
                  </a:extLst>
                </a:gridCol>
              </a:tblGrid>
              <a:tr h="370840">
                <a:tc>
                  <a:txBody>
                    <a:bodyPr/>
                    <a:lstStyle/>
                    <a:p>
                      <a:pPr algn="ct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rgbClr val="23D1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latin typeface="OpenDyslexicAlta" pitchFamily="2" charset="77"/>
                      </a:endParaRPr>
                    </a:p>
                  </a:txBody>
                  <a:tcPr anchor="ctr">
                    <a:solidFill>
                      <a:schemeClr val="bg1"/>
                    </a:solidFill>
                  </a:tcPr>
                </a:tc>
                <a:extLst>
                  <a:ext uri="{0D108BD9-81ED-4DB2-BD59-A6C34878D82A}">
                    <a16:rowId xmlns:a16="http://schemas.microsoft.com/office/drawing/2014/main" val="1266222809"/>
                  </a:ext>
                </a:extLst>
              </a:tr>
            </a:tbl>
          </a:graphicData>
        </a:graphic>
      </p:graphicFrame>
      <p:sp>
        <p:nvSpPr>
          <p:cNvPr id="13" name="Right Brace 12">
            <a:extLst>
              <a:ext uri="{FF2B5EF4-FFF2-40B4-BE49-F238E27FC236}">
                <a16:creationId xmlns:a16="http://schemas.microsoft.com/office/drawing/2014/main" id="{7794470C-9833-4845-BE29-DD948BB76FA1}"/>
              </a:ext>
            </a:extLst>
          </p:cNvPr>
          <p:cNvSpPr/>
          <p:nvPr/>
        </p:nvSpPr>
        <p:spPr>
          <a:xfrm>
            <a:off x="6259130" y="2635165"/>
            <a:ext cx="269827" cy="1199691"/>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D5B16A31-E99F-1243-B22E-63CAC6A83BC1}"/>
              </a:ext>
            </a:extLst>
          </p:cNvPr>
          <p:cNvSpPr/>
          <p:nvPr/>
        </p:nvSpPr>
        <p:spPr>
          <a:xfrm>
            <a:off x="6096000" y="2993902"/>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two wholes</a:t>
            </a:r>
          </a:p>
        </p:txBody>
      </p:sp>
      <p:sp>
        <p:nvSpPr>
          <p:cNvPr id="15" name="Right Brace 14">
            <a:extLst>
              <a:ext uri="{FF2B5EF4-FFF2-40B4-BE49-F238E27FC236}">
                <a16:creationId xmlns:a16="http://schemas.microsoft.com/office/drawing/2014/main" id="{2FBB5231-05D5-0640-8852-AE3F51281A5B}"/>
              </a:ext>
            </a:extLst>
          </p:cNvPr>
          <p:cNvSpPr/>
          <p:nvPr/>
        </p:nvSpPr>
        <p:spPr>
          <a:xfrm>
            <a:off x="6259129" y="3996359"/>
            <a:ext cx="269827" cy="505828"/>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AD2515EA-A99A-0541-82C7-FA1597638E24}"/>
                  </a:ext>
                </a:extLst>
              </p:cNvPr>
              <p:cNvSpPr/>
              <p:nvPr/>
            </p:nvSpPr>
            <p:spPr>
              <a:xfrm>
                <a:off x="6528956" y="4006443"/>
                <a:ext cx="657152"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left"/>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i="1">
                              <a:solidFill>
                                <a:schemeClr val="tx1"/>
                              </a:solidFill>
                              <a:latin typeface="Cambria Math" panose="02040503050406030204" pitchFamily="18" charset="0"/>
                            </a:rPr>
                            <m:t>5</m:t>
                          </m:r>
                        </m:num>
                        <m:den>
                          <m:r>
                            <a:rPr lang="en-GB" sz="2400" i="1">
                              <a:solidFill>
                                <a:schemeClr val="tx1"/>
                              </a:solidFill>
                              <a:latin typeface="Cambria Math" panose="02040503050406030204" pitchFamily="18" charset="0"/>
                            </a:rPr>
                            <m:t>6</m:t>
                          </m:r>
                        </m:den>
                      </m:f>
                    </m:oMath>
                  </m:oMathPara>
                </a14:m>
                <a:endParaRPr lang="en-US" sz="2400" dirty="0">
                  <a:solidFill>
                    <a:schemeClr val="tx1"/>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AD2515EA-A99A-0541-82C7-FA1597638E24}"/>
                  </a:ext>
                </a:extLst>
              </p:cNvPr>
              <p:cNvSpPr>
                <a:spLocks noRot="1" noChangeAspect="1" noMove="1" noResize="1" noEditPoints="1" noAdjustHandles="1" noChangeArrowheads="1" noChangeShapeType="1" noTextEdit="1"/>
              </p:cNvSpPr>
              <p:nvPr/>
            </p:nvSpPr>
            <p:spPr>
              <a:xfrm>
                <a:off x="6528956" y="4006443"/>
                <a:ext cx="657152" cy="485659"/>
              </a:xfrm>
              <a:prstGeom prst="roundRect">
                <a:avLst/>
              </a:prstGeom>
              <a:blipFill>
                <a:blip r:embed="rId5"/>
                <a:stretch>
                  <a:fillRect t="-22500" b="-37500"/>
                </a:stretch>
              </a:blipFill>
              <a:ln w="19050">
                <a:noFill/>
              </a:ln>
            </p:spPr>
            <p:txBody>
              <a:bodyPr/>
              <a:lstStyle/>
              <a:p>
                <a:r>
                  <a:rPr lang="en-US">
                    <a:noFill/>
                  </a:rPr>
                  <a:t> </a:t>
                </a:r>
              </a:p>
            </p:txBody>
          </p:sp>
        </mc:Fallback>
      </mc:AlternateContent>
      <p:sp>
        <p:nvSpPr>
          <p:cNvPr id="7" name="Content Placeholder 6">
            <a:extLst>
              <a:ext uri="{FF2B5EF4-FFF2-40B4-BE49-F238E27FC236}">
                <a16:creationId xmlns:a16="http://schemas.microsoft.com/office/drawing/2014/main" id="{3200D5C7-6775-4EA9-93EE-B73CC832FB8D}"/>
              </a:ext>
            </a:extLst>
          </p:cNvPr>
          <p:cNvSpPr>
            <a:spLocks noGrp="1"/>
          </p:cNvSpPr>
          <p:nvPr>
            <p:ph idx="1"/>
          </p:nvPr>
        </p:nvSpPr>
        <p:spPr>
          <a:xfrm>
            <a:off x="838200" y="1526268"/>
            <a:ext cx="10515600" cy="4351338"/>
          </a:xfrm>
        </p:spPr>
        <p:txBody>
          <a:bodyPr vert="horz" lIns="91440" tIns="45720" rIns="91440" bIns="45720" rtlCol="0" anchor="t">
            <a:normAutofit/>
          </a:bodyPr>
          <a:lstStyle/>
          <a:p>
            <a:pPr marL="0" indent="0">
              <a:buNone/>
            </a:pPr>
            <a:r>
              <a:rPr lang="en-US" dirty="0">
                <a:latin typeface="Muli"/>
              </a:rPr>
              <a:t>Answers: </a:t>
            </a:r>
          </a:p>
        </p:txBody>
      </p:sp>
    </p:spTree>
    <p:extLst>
      <p:ext uri="{BB962C8B-B14F-4D97-AF65-F5344CB8AC3E}">
        <p14:creationId xmlns:p14="http://schemas.microsoft.com/office/powerpoint/2010/main" val="14252709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7</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3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2</m:t>
                        </m:r>
                      </m:num>
                      <m:den>
                        <m:r>
                          <a:rPr lang="en-GB" sz="3200" b="0" i="1" smtClean="0">
                            <a:solidFill>
                              <a:schemeClr val="bg1"/>
                            </a:solidFill>
                            <a:latin typeface="Cambria Math" panose="02040503050406030204" pitchFamily="18" charset="0"/>
                          </a:rPr>
                          <m:t>7</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sp>
        <p:nvSpPr>
          <p:cNvPr id="7" name="Content Placeholder 6">
            <a:extLst>
              <a:ext uri="{FF2B5EF4-FFF2-40B4-BE49-F238E27FC236}">
                <a16:creationId xmlns:a16="http://schemas.microsoft.com/office/drawing/2014/main" id="{8D9B32CE-9430-4EAE-9CD7-B95246155AD6}"/>
              </a:ext>
            </a:extLst>
          </p:cNvPr>
          <p:cNvSpPr>
            <a:spLocks noGrp="1"/>
          </p:cNvSpPr>
          <p:nvPr>
            <p:ph idx="1"/>
          </p:nvPr>
        </p:nvSpPr>
        <p:spPr/>
        <p:txBody>
          <a:bodyPr vert="horz" lIns="91440" tIns="45720" rIns="91440" bIns="45720" rtlCol="0" anchor="t">
            <a:normAutofit/>
          </a:bodyPr>
          <a:lstStyle/>
          <a:p>
            <a:pPr marL="0" indent="0">
              <a:buNone/>
            </a:pPr>
            <a:r>
              <a:rPr lang="en-US" dirty="0">
                <a:latin typeface="Muli"/>
              </a:rPr>
              <a:t>Have a go at solving this one too. </a:t>
            </a:r>
          </a:p>
          <a:p>
            <a:pPr marL="0" indent="0">
              <a:buNone/>
            </a:pPr>
            <a:endParaRPr lang="en-US" dirty="0">
              <a:latin typeface="Muli"/>
            </a:endParaRPr>
          </a:p>
          <a:p>
            <a:pPr marL="0" indent="0">
              <a:buNone/>
            </a:pPr>
            <a:r>
              <a:rPr lang="en-US" dirty="0">
                <a:latin typeface="Muli"/>
              </a:rPr>
              <a:t>Remember, if the denominator is 7, there will be 7 in a whole one. </a:t>
            </a:r>
            <a:endParaRPr lang="en-US" dirty="0"/>
          </a:p>
        </p:txBody>
      </p:sp>
    </p:spTree>
    <p:extLst>
      <p:ext uri="{BB962C8B-B14F-4D97-AF65-F5344CB8AC3E}">
        <p14:creationId xmlns:p14="http://schemas.microsoft.com/office/powerpoint/2010/main" val="3257694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2B051609-EE16-C141-988B-0B4AEE46517C}"/>
                  </a:ext>
                </a:extLst>
              </p:cNvPr>
              <p:cNvSpPr/>
              <p:nvPr/>
            </p:nvSpPr>
            <p:spPr>
              <a:xfrm>
                <a:off x="4196448" y="546086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7</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3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2</m:t>
                        </m:r>
                      </m:num>
                      <m:den>
                        <m:r>
                          <a:rPr lang="en-GB" sz="3200" b="0" i="1" smtClean="0">
                            <a:solidFill>
                              <a:srgbClr val="FF3860"/>
                            </a:solidFill>
                            <a:latin typeface="Cambria Math" panose="02040503050406030204" pitchFamily="18" charset="0"/>
                          </a:rPr>
                          <m:t>7</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2B051609-EE16-C141-988B-0B4AEE46517C}"/>
                  </a:ext>
                </a:extLst>
              </p:cNvPr>
              <p:cNvSpPr>
                <a:spLocks noRot="1" noChangeAspect="1" noMove="1" noResize="1" noEditPoints="1" noAdjustHandles="1" noChangeArrowheads="1" noChangeShapeType="1" noTextEdit="1"/>
              </p:cNvSpPr>
              <p:nvPr/>
            </p:nvSpPr>
            <p:spPr>
              <a:xfrm>
                <a:off x="4196448" y="546086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p:graphicFrame>
        <p:nvGraphicFramePr>
          <p:cNvPr id="10" name="Table 9">
            <a:extLst>
              <a:ext uri="{FF2B5EF4-FFF2-40B4-BE49-F238E27FC236}">
                <a16:creationId xmlns:a16="http://schemas.microsoft.com/office/drawing/2014/main" id="{D17A254B-716F-814B-AD36-9AF9639BFF5C}"/>
              </a:ext>
            </a:extLst>
          </p:cNvPr>
          <p:cNvGraphicFramePr>
            <a:graphicFrameLocks noGrp="1"/>
          </p:cNvGraphicFramePr>
          <p:nvPr/>
        </p:nvGraphicFramePr>
        <p:xfrm>
          <a:off x="861686" y="2638607"/>
          <a:ext cx="5397444" cy="518160"/>
        </p:xfrm>
        <a:graphic>
          <a:graphicData uri="http://schemas.openxmlformats.org/drawingml/2006/table">
            <a:tbl>
              <a:tblPr firstRow="1" bandRow="1">
                <a:tableStyleId>{5940675A-B579-460E-94D1-54222C63F5DA}</a:tableStyleId>
              </a:tblPr>
              <a:tblGrid>
                <a:gridCol w="771063">
                  <a:extLst>
                    <a:ext uri="{9D8B030D-6E8A-4147-A177-3AD203B41FA5}">
                      <a16:colId xmlns:a16="http://schemas.microsoft.com/office/drawing/2014/main" val="2833760942"/>
                    </a:ext>
                  </a:extLst>
                </a:gridCol>
                <a:gridCol w="771064">
                  <a:extLst>
                    <a:ext uri="{9D8B030D-6E8A-4147-A177-3AD203B41FA5}">
                      <a16:colId xmlns:a16="http://schemas.microsoft.com/office/drawing/2014/main" val="1684772699"/>
                    </a:ext>
                  </a:extLst>
                </a:gridCol>
                <a:gridCol w="771063">
                  <a:extLst>
                    <a:ext uri="{9D8B030D-6E8A-4147-A177-3AD203B41FA5}">
                      <a16:colId xmlns:a16="http://schemas.microsoft.com/office/drawing/2014/main" val="2606689573"/>
                    </a:ext>
                  </a:extLst>
                </a:gridCol>
                <a:gridCol w="771064">
                  <a:extLst>
                    <a:ext uri="{9D8B030D-6E8A-4147-A177-3AD203B41FA5}">
                      <a16:colId xmlns:a16="http://schemas.microsoft.com/office/drawing/2014/main" val="1820566695"/>
                    </a:ext>
                  </a:extLst>
                </a:gridCol>
                <a:gridCol w="771063">
                  <a:extLst>
                    <a:ext uri="{9D8B030D-6E8A-4147-A177-3AD203B41FA5}">
                      <a16:colId xmlns:a16="http://schemas.microsoft.com/office/drawing/2014/main" val="4081321823"/>
                    </a:ext>
                  </a:extLst>
                </a:gridCol>
                <a:gridCol w="771064">
                  <a:extLst>
                    <a:ext uri="{9D8B030D-6E8A-4147-A177-3AD203B41FA5}">
                      <a16:colId xmlns:a16="http://schemas.microsoft.com/office/drawing/2014/main" val="988250914"/>
                    </a:ext>
                  </a:extLst>
                </a:gridCol>
                <a:gridCol w="771063">
                  <a:extLst>
                    <a:ext uri="{9D8B030D-6E8A-4147-A177-3AD203B41FA5}">
                      <a16:colId xmlns:a16="http://schemas.microsoft.com/office/drawing/2014/main" val="2436339273"/>
                    </a:ext>
                  </a:extLst>
                </a:gridCol>
              </a:tblGrid>
              <a:tr h="370840">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extLst>
                  <a:ext uri="{0D108BD9-81ED-4DB2-BD59-A6C34878D82A}">
                    <a16:rowId xmlns:a16="http://schemas.microsoft.com/office/drawing/2014/main" val="1266222809"/>
                  </a:ext>
                </a:extLst>
              </a:tr>
            </a:tbl>
          </a:graphicData>
        </a:graphic>
      </p:graphicFrame>
      <p:graphicFrame>
        <p:nvGraphicFramePr>
          <p:cNvPr id="11" name="Table 10">
            <a:extLst>
              <a:ext uri="{FF2B5EF4-FFF2-40B4-BE49-F238E27FC236}">
                <a16:creationId xmlns:a16="http://schemas.microsoft.com/office/drawing/2014/main" id="{7916FD06-1E35-CD42-8036-9F7EF9267D45}"/>
              </a:ext>
            </a:extLst>
          </p:cNvPr>
          <p:cNvGraphicFramePr>
            <a:graphicFrameLocks noGrp="1"/>
          </p:cNvGraphicFramePr>
          <p:nvPr/>
        </p:nvGraphicFramePr>
        <p:xfrm>
          <a:off x="861686" y="3316696"/>
          <a:ext cx="5397444" cy="518160"/>
        </p:xfrm>
        <a:graphic>
          <a:graphicData uri="http://schemas.openxmlformats.org/drawingml/2006/table">
            <a:tbl>
              <a:tblPr firstRow="1" bandRow="1">
                <a:tableStyleId>{5940675A-B579-460E-94D1-54222C63F5DA}</a:tableStyleId>
              </a:tblPr>
              <a:tblGrid>
                <a:gridCol w="771063">
                  <a:extLst>
                    <a:ext uri="{9D8B030D-6E8A-4147-A177-3AD203B41FA5}">
                      <a16:colId xmlns:a16="http://schemas.microsoft.com/office/drawing/2014/main" val="2833760942"/>
                    </a:ext>
                  </a:extLst>
                </a:gridCol>
                <a:gridCol w="771064">
                  <a:extLst>
                    <a:ext uri="{9D8B030D-6E8A-4147-A177-3AD203B41FA5}">
                      <a16:colId xmlns:a16="http://schemas.microsoft.com/office/drawing/2014/main" val="1862657653"/>
                    </a:ext>
                  </a:extLst>
                </a:gridCol>
                <a:gridCol w="771063">
                  <a:extLst>
                    <a:ext uri="{9D8B030D-6E8A-4147-A177-3AD203B41FA5}">
                      <a16:colId xmlns:a16="http://schemas.microsoft.com/office/drawing/2014/main" val="4139192128"/>
                    </a:ext>
                  </a:extLst>
                </a:gridCol>
                <a:gridCol w="771064">
                  <a:extLst>
                    <a:ext uri="{9D8B030D-6E8A-4147-A177-3AD203B41FA5}">
                      <a16:colId xmlns:a16="http://schemas.microsoft.com/office/drawing/2014/main" val="1269095295"/>
                    </a:ext>
                  </a:extLst>
                </a:gridCol>
                <a:gridCol w="771063">
                  <a:extLst>
                    <a:ext uri="{9D8B030D-6E8A-4147-A177-3AD203B41FA5}">
                      <a16:colId xmlns:a16="http://schemas.microsoft.com/office/drawing/2014/main" val="1173635434"/>
                    </a:ext>
                  </a:extLst>
                </a:gridCol>
                <a:gridCol w="771064">
                  <a:extLst>
                    <a:ext uri="{9D8B030D-6E8A-4147-A177-3AD203B41FA5}">
                      <a16:colId xmlns:a16="http://schemas.microsoft.com/office/drawing/2014/main" val="3996545832"/>
                    </a:ext>
                  </a:extLst>
                </a:gridCol>
                <a:gridCol w="771063">
                  <a:extLst>
                    <a:ext uri="{9D8B030D-6E8A-4147-A177-3AD203B41FA5}">
                      <a16:colId xmlns:a16="http://schemas.microsoft.com/office/drawing/2014/main" val="2441813900"/>
                    </a:ext>
                  </a:extLst>
                </a:gridCol>
              </a:tblGrid>
              <a:tr h="370840">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extLst>
                  <a:ext uri="{0D108BD9-81ED-4DB2-BD59-A6C34878D82A}">
                    <a16:rowId xmlns:a16="http://schemas.microsoft.com/office/drawing/2014/main" val="1266222809"/>
                  </a:ext>
                </a:extLst>
              </a:tr>
            </a:tbl>
          </a:graphicData>
        </a:graphic>
      </p:graphicFrame>
      <p:graphicFrame>
        <p:nvGraphicFramePr>
          <p:cNvPr id="12" name="Table 11">
            <a:extLst>
              <a:ext uri="{FF2B5EF4-FFF2-40B4-BE49-F238E27FC236}">
                <a16:creationId xmlns:a16="http://schemas.microsoft.com/office/drawing/2014/main" id="{3C7A1406-696A-5B4D-8AEC-5B2E1740BB70}"/>
              </a:ext>
            </a:extLst>
          </p:cNvPr>
          <p:cNvGraphicFramePr>
            <a:graphicFrameLocks noGrp="1"/>
          </p:cNvGraphicFramePr>
          <p:nvPr/>
        </p:nvGraphicFramePr>
        <p:xfrm>
          <a:off x="861686" y="3994785"/>
          <a:ext cx="5397444" cy="518160"/>
        </p:xfrm>
        <a:graphic>
          <a:graphicData uri="http://schemas.openxmlformats.org/drawingml/2006/table">
            <a:tbl>
              <a:tblPr firstRow="1" bandRow="1">
                <a:tableStyleId>{5940675A-B579-460E-94D1-54222C63F5DA}</a:tableStyleId>
              </a:tblPr>
              <a:tblGrid>
                <a:gridCol w="771063">
                  <a:extLst>
                    <a:ext uri="{9D8B030D-6E8A-4147-A177-3AD203B41FA5}">
                      <a16:colId xmlns:a16="http://schemas.microsoft.com/office/drawing/2014/main" val="2833760942"/>
                    </a:ext>
                  </a:extLst>
                </a:gridCol>
                <a:gridCol w="771064">
                  <a:extLst>
                    <a:ext uri="{9D8B030D-6E8A-4147-A177-3AD203B41FA5}">
                      <a16:colId xmlns:a16="http://schemas.microsoft.com/office/drawing/2014/main" val="5615381"/>
                    </a:ext>
                  </a:extLst>
                </a:gridCol>
                <a:gridCol w="771063">
                  <a:extLst>
                    <a:ext uri="{9D8B030D-6E8A-4147-A177-3AD203B41FA5}">
                      <a16:colId xmlns:a16="http://schemas.microsoft.com/office/drawing/2014/main" val="500236876"/>
                    </a:ext>
                  </a:extLst>
                </a:gridCol>
                <a:gridCol w="771064">
                  <a:extLst>
                    <a:ext uri="{9D8B030D-6E8A-4147-A177-3AD203B41FA5}">
                      <a16:colId xmlns:a16="http://schemas.microsoft.com/office/drawing/2014/main" val="3099234701"/>
                    </a:ext>
                  </a:extLst>
                </a:gridCol>
                <a:gridCol w="771063">
                  <a:extLst>
                    <a:ext uri="{9D8B030D-6E8A-4147-A177-3AD203B41FA5}">
                      <a16:colId xmlns:a16="http://schemas.microsoft.com/office/drawing/2014/main" val="2259027059"/>
                    </a:ext>
                  </a:extLst>
                </a:gridCol>
                <a:gridCol w="771064">
                  <a:extLst>
                    <a:ext uri="{9D8B030D-6E8A-4147-A177-3AD203B41FA5}">
                      <a16:colId xmlns:a16="http://schemas.microsoft.com/office/drawing/2014/main" val="1847801999"/>
                    </a:ext>
                  </a:extLst>
                </a:gridCol>
                <a:gridCol w="771063">
                  <a:extLst>
                    <a:ext uri="{9D8B030D-6E8A-4147-A177-3AD203B41FA5}">
                      <a16:colId xmlns:a16="http://schemas.microsoft.com/office/drawing/2014/main" val="4027117348"/>
                    </a:ext>
                  </a:extLst>
                </a:gridCol>
              </a:tblGrid>
              <a:tr h="370840">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extLst>
                  <a:ext uri="{0D108BD9-81ED-4DB2-BD59-A6C34878D82A}">
                    <a16:rowId xmlns:a16="http://schemas.microsoft.com/office/drawing/2014/main" val="1266222809"/>
                  </a:ext>
                </a:extLst>
              </a:tr>
            </a:tbl>
          </a:graphicData>
        </a:graphic>
      </p:graphicFrame>
      <p:sp>
        <p:nvSpPr>
          <p:cNvPr id="13" name="Right Brace 12">
            <a:extLst>
              <a:ext uri="{FF2B5EF4-FFF2-40B4-BE49-F238E27FC236}">
                <a16:creationId xmlns:a16="http://schemas.microsoft.com/office/drawing/2014/main" id="{7794470C-9833-4845-BE29-DD948BB76FA1}"/>
              </a:ext>
            </a:extLst>
          </p:cNvPr>
          <p:cNvSpPr/>
          <p:nvPr/>
        </p:nvSpPr>
        <p:spPr>
          <a:xfrm>
            <a:off x="6259130" y="2633135"/>
            <a:ext cx="269827" cy="1875616"/>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D5B16A31-E99F-1243-B22E-63CAC6A83BC1}"/>
              </a:ext>
            </a:extLst>
          </p:cNvPr>
          <p:cNvSpPr/>
          <p:nvPr/>
        </p:nvSpPr>
        <p:spPr>
          <a:xfrm>
            <a:off x="6214872" y="3332230"/>
            <a:ext cx="2960369"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three wholes</a:t>
            </a:r>
          </a:p>
        </p:txBody>
      </p:sp>
      <p:sp>
        <p:nvSpPr>
          <p:cNvPr id="15" name="Right Brace 14">
            <a:extLst>
              <a:ext uri="{FF2B5EF4-FFF2-40B4-BE49-F238E27FC236}">
                <a16:creationId xmlns:a16="http://schemas.microsoft.com/office/drawing/2014/main" id="{2FBB5231-05D5-0640-8852-AE3F51281A5B}"/>
              </a:ext>
            </a:extLst>
          </p:cNvPr>
          <p:cNvSpPr/>
          <p:nvPr/>
        </p:nvSpPr>
        <p:spPr>
          <a:xfrm>
            <a:off x="6259129" y="4718735"/>
            <a:ext cx="269827" cy="505828"/>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AD2515EA-A99A-0541-82C7-FA1597638E24}"/>
                  </a:ext>
                </a:extLst>
              </p:cNvPr>
              <p:cNvSpPr/>
              <p:nvPr/>
            </p:nvSpPr>
            <p:spPr>
              <a:xfrm>
                <a:off x="6528956" y="4728819"/>
                <a:ext cx="657152" cy="485659"/>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left"/>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m:t>
                          </m:r>
                        </m:num>
                        <m:den>
                          <m:r>
                            <a:rPr lang="en-GB" sz="2400" b="0" i="1" smtClean="0">
                              <a:solidFill>
                                <a:schemeClr val="tx1"/>
                              </a:solidFill>
                              <a:latin typeface="Cambria Math" panose="02040503050406030204" pitchFamily="18" charset="0"/>
                            </a:rPr>
                            <m:t>7</m:t>
                          </m:r>
                        </m:den>
                      </m:f>
                    </m:oMath>
                  </m:oMathPara>
                </a14:m>
                <a:endParaRPr lang="en-US" sz="2400" dirty="0">
                  <a:solidFill>
                    <a:schemeClr val="tx1"/>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AD2515EA-A99A-0541-82C7-FA1597638E24}"/>
                  </a:ext>
                </a:extLst>
              </p:cNvPr>
              <p:cNvSpPr>
                <a:spLocks noRot="1" noChangeAspect="1" noMove="1" noResize="1" noEditPoints="1" noAdjustHandles="1" noChangeArrowheads="1" noChangeShapeType="1" noTextEdit="1"/>
              </p:cNvSpPr>
              <p:nvPr/>
            </p:nvSpPr>
            <p:spPr>
              <a:xfrm>
                <a:off x="6528956" y="4728819"/>
                <a:ext cx="657152" cy="485659"/>
              </a:xfrm>
              <a:prstGeom prst="roundRect">
                <a:avLst/>
              </a:prstGeom>
              <a:blipFill>
                <a:blip r:embed="rId5"/>
                <a:stretch>
                  <a:fillRect t="-23077" b="-38462"/>
                </a:stretch>
              </a:blipFill>
              <a:ln w="19050">
                <a:noFill/>
              </a:ln>
            </p:spPr>
            <p:txBody>
              <a:bodyPr/>
              <a:lstStyle/>
              <a:p>
                <a:r>
                  <a:rPr lang="en-US">
                    <a:noFill/>
                  </a:rPr>
                  <a:t> </a:t>
                </a:r>
              </a:p>
            </p:txBody>
          </p:sp>
        </mc:Fallback>
      </mc:AlternateContent>
      <p:graphicFrame>
        <p:nvGraphicFramePr>
          <p:cNvPr id="17" name="Table 16">
            <a:extLst>
              <a:ext uri="{FF2B5EF4-FFF2-40B4-BE49-F238E27FC236}">
                <a16:creationId xmlns:a16="http://schemas.microsoft.com/office/drawing/2014/main" id="{DE298F95-28F0-F346-994A-98303E3C6D73}"/>
              </a:ext>
            </a:extLst>
          </p:cNvPr>
          <p:cNvGraphicFramePr>
            <a:graphicFrameLocks noGrp="1"/>
          </p:cNvGraphicFramePr>
          <p:nvPr/>
        </p:nvGraphicFramePr>
        <p:xfrm>
          <a:off x="861686" y="4717403"/>
          <a:ext cx="5397444" cy="518160"/>
        </p:xfrm>
        <a:graphic>
          <a:graphicData uri="http://schemas.openxmlformats.org/drawingml/2006/table">
            <a:tbl>
              <a:tblPr firstRow="1" bandRow="1">
                <a:tableStyleId>{5940675A-B579-460E-94D1-54222C63F5DA}</a:tableStyleId>
              </a:tblPr>
              <a:tblGrid>
                <a:gridCol w="771063">
                  <a:extLst>
                    <a:ext uri="{9D8B030D-6E8A-4147-A177-3AD203B41FA5}">
                      <a16:colId xmlns:a16="http://schemas.microsoft.com/office/drawing/2014/main" val="2833760942"/>
                    </a:ext>
                  </a:extLst>
                </a:gridCol>
                <a:gridCol w="771064">
                  <a:extLst>
                    <a:ext uri="{9D8B030D-6E8A-4147-A177-3AD203B41FA5}">
                      <a16:colId xmlns:a16="http://schemas.microsoft.com/office/drawing/2014/main" val="1453790284"/>
                    </a:ext>
                  </a:extLst>
                </a:gridCol>
                <a:gridCol w="771063">
                  <a:extLst>
                    <a:ext uri="{9D8B030D-6E8A-4147-A177-3AD203B41FA5}">
                      <a16:colId xmlns:a16="http://schemas.microsoft.com/office/drawing/2014/main" val="3409400308"/>
                    </a:ext>
                  </a:extLst>
                </a:gridCol>
                <a:gridCol w="771064">
                  <a:extLst>
                    <a:ext uri="{9D8B030D-6E8A-4147-A177-3AD203B41FA5}">
                      <a16:colId xmlns:a16="http://schemas.microsoft.com/office/drawing/2014/main" val="1723512400"/>
                    </a:ext>
                  </a:extLst>
                </a:gridCol>
                <a:gridCol w="771063">
                  <a:extLst>
                    <a:ext uri="{9D8B030D-6E8A-4147-A177-3AD203B41FA5}">
                      <a16:colId xmlns:a16="http://schemas.microsoft.com/office/drawing/2014/main" val="343082524"/>
                    </a:ext>
                  </a:extLst>
                </a:gridCol>
                <a:gridCol w="771064">
                  <a:extLst>
                    <a:ext uri="{9D8B030D-6E8A-4147-A177-3AD203B41FA5}">
                      <a16:colId xmlns:a16="http://schemas.microsoft.com/office/drawing/2014/main" val="3103446875"/>
                    </a:ext>
                  </a:extLst>
                </a:gridCol>
                <a:gridCol w="771063">
                  <a:extLst>
                    <a:ext uri="{9D8B030D-6E8A-4147-A177-3AD203B41FA5}">
                      <a16:colId xmlns:a16="http://schemas.microsoft.com/office/drawing/2014/main" val="3172961078"/>
                    </a:ext>
                  </a:extLst>
                </a:gridCol>
              </a:tblGrid>
              <a:tr h="370840">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rgbClr val="FFDD57"/>
                    </a:solidFill>
                  </a:tcPr>
                </a:tc>
                <a:tc>
                  <a:txBody>
                    <a:bodyPr/>
                    <a:lstStyle/>
                    <a:p>
                      <a:pPr algn="ctr"/>
                      <a:endParaRPr lang="en-US" sz="2800" dirty="0">
                        <a:latin typeface="OpenDyslexicAlta" pitchFamily="2" charset="77"/>
                      </a:endParaRPr>
                    </a:p>
                  </a:txBody>
                  <a:tcPr anchor="ctr">
                    <a:solidFill>
                      <a:schemeClr val="bg1"/>
                    </a:solidFill>
                  </a:tcPr>
                </a:tc>
                <a:tc>
                  <a:txBody>
                    <a:bodyPr/>
                    <a:lstStyle/>
                    <a:p>
                      <a:pPr algn="ctr"/>
                      <a:endParaRPr lang="en-US" sz="2800" dirty="0">
                        <a:latin typeface="OpenDyslexicAlta" pitchFamily="2" charset="77"/>
                      </a:endParaRPr>
                    </a:p>
                  </a:txBody>
                  <a:tcPr anchor="ctr">
                    <a:solidFill>
                      <a:schemeClr val="bg1"/>
                    </a:solidFill>
                  </a:tcPr>
                </a:tc>
                <a:tc>
                  <a:txBody>
                    <a:bodyPr/>
                    <a:lstStyle/>
                    <a:p>
                      <a:pPr algn="ctr"/>
                      <a:endParaRPr lang="en-US" sz="2800" dirty="0">
                        <a:latin typeface="OpenDyslexicAlta" pitchFamily="2" charset="77"/>
                      </a:endParaRPr>
                    </a:p>
                  </a:txBody>
                  <a:tcPr anchor="ctr">
                    <a:solidFill>
                      <a:schemeClr val="bg1"/>
                    </a:solidFill>
                  </a:tcPr>
                </a:tc>
                <a:tc>
                  <a:txBody>
                    <a:bodyPr/>
                    <a:lstStyle/>
                    <a:p>
                      <a:pPr algn="ctr"/>
                      <a:endParaRPr lang="en-US" sz="2800" dirty="0">
                        <a:latin typeface="OpenDyslexicAlta" pitchFamily="2" charset="77"/>
                      </a:endParaRPr>
                    </a:p>
                  </a:txBody>
                  <a:tcPr anchor="ctr">
                    <a:solidFill>
                      <a:schemeClr val="bg1"/>
                    </a:solidFill>
                  </a:tcPr>
                </a:tc>
                <a:tc>
                  <a:txBody>
                    <a:bodyPr/>
                    <a:lstStyle/>
                    <a:p>
                      <a:pPr algn="ctr"/>
                      <a:endParaRPr lang="en-US" sz="2800" dirty="0">
                        <a:latin typeface="OpenDyslexicAlta" pitchFamily="2" charset="77"/>
                      </a:endParaRPr>
                    </a:p>
                  </a:txBody>
                  <a:tcPr anchor="ctr">
                    <a:solidFill>
                      <a:schemeClr val="bg1"/>
                    </a:solidFill>
                  </a:tcPr>
                </a:tc>
                <a:extLst>
                  <a:ext uri="{0D108BD9-81ED-4DB2-BD59-A6C34878D82A}">
                    <a16:rowId xmlns:a16="http://schemas.microsoft.com/office/drawing/2014/main" val="1266222809"/>
                  </a:ext>
                </a:extLst>
              </a:tr>
            </a:tbl>
          </a:graphicData>
        </a:graphic>
      </p:graphicFrame>
      <p:sp>
        <p:nvSpPr>
          <p:cNvPr id="7" name="Content Placeholder 6">
            <a:extLst>
              <a:ext uri="{FF2B5EF4-FFF2-40B4-BE49-F238E27FC236}">
                <a16:creationId xmlns:a16="http://schemas.microsoft.com/office/drawing/2014/main" id="{E8A46AD6-B488-4928-9907-C9AB9E8762CA}"/>
              </a:ext>
            </a:extLst>
          </p:cNvPr>
          <p:cNvSpPr>
            <a:spLocks noGrp="1"/>
          </p:cNvSpPr>
          <p:nvPr>
            <p:ph idx="1"/>
          </p:nvPr>
        </p:nvSpPr>
        <p:spPr>
          <a:xfrm>
            <a:off x="838200" y="1254125"/>
            <a:ext cx="10515600" cy="4351338"/>
          </a:xfrm>
        </p:spPr>
        <p:txBody>
          <a:bodyPr vert="horz" lIns="91440" tIns="45720" rIns="91440" bIns="45720" rtlCol="0" anchor="t">
            <a:normAutofit/>
          </a:bodyPr>
          <a:lstStyle/>
          <a:p>
            <a:pPr marL="0" indent="0">
              <a:buNone/>
            </a:pPr>
            <a:r>
              <a:rPr lang="en-US" dirty="0">
                <a:latin typeface="Muli"/>
              </a:rPr>
              <a:t>Answers: </a:t>
            </a:r>
            <a:endParaRPr lang="en-US" dirty="0"/>
          </a:p>
        </p:txBody>
      </p:sp>
    </p:spTree>
    <p:extLst>
      <p:ext uri="{BB962C8B-B14F-4D97-AF65-F5344CB8AC3E}">
        <p14:creationId xmlns:p14="http://schemas.microsoft.com/office/powerpoint/2010/main" val="236611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02129" y="900340"/>
            <a:ext cx="10515600" cy="4351338"/>
          </a:xfrm>
        </p:spPr>
        <p:txBody>
          <a:bodyPr vert="horz" lIns="91440" tIns="45720" rIns="91440" bIns="45720" rtlCol="0" anchor="t">
            <a:normAutofit/>
          </a:bodyPr>
          <a:lstStyle/>
          <a:p>
            <a:pPr marL="0" indent="0">
              <a:buClr>
                <a:srgbClr val="23D160"/>
              </a:buClr>
              <a:buSzPct val="85000"/>
              <a:buNone/>
            </a:pPr>
            <a:r>
              <a:rPr lang="en-GB" sz="2200" dirty="0">
                <a:latin typeface="Muli"/>
              </a:rPr>
              <a:t>Use your knowledge of division to solve each of the questions. </a:t>
            </a:r>
            <a:endParaRPr lang="en-GB" sz="2200"/>
          </a:p>
          <a:p>
            <a:pPr marL="0" indent="0">
              <a:buNone/>
            </a:pPr>
            <a:r>
              <a:rPr lang="en-GB" sz="2200" dirty="0">
                <a:latin typeface="Muli"/>
              </a:rPr>
              <a:t>Click the link to hear me talk through one if you feel you need to. </a:t>
            </a:r>
            <a:endParaRPr lang="en-GB" sz="2200" dirty="0"/>
          </a:p>
          <a:p>
            <a:pPr marL="0" indent="0">
              <a:buNone/>
            </a:pPr>
            <a:r>
              <a:rPr lang="en-GB" sz="2200" dirty="0">
                <a:latin typeface="Muli"/>
                <a:hlinkClick r:id="rId3"/>
              </a:rPr>
              <a:t>https://www.loom.com/share/8a97f799d7da45c687e2d5a0be6e5194</a:t>
            </a:r>
            <a:endParaRPr lang="en-GB"/>
          </a:p>
          <a:p>
            <a:pPr marL="0" indent="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p:txBody>
      </p:sp>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887A73B6-3F18-3D40-B92C-2C99A1331A3D}"/>
                  </a:ext>
                </a:extLst>
              </p:cNvPr>
              <p:cNvSpPr/>
              <p:nvPr/>
            </p:nvSpPr>
            <p:spPr>
              <a:xfrm>
                <a:off x="1301839" y="28706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7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3</m:t>
                        </m:r>
                      </m:num>
                      <m:den>
                        <m:r>
                          <a:rPr lang="en-GB" sz="3200" b="0" i="1" smtClean="0">
                            <a:solidFill>
                              <a:schemeClr val="bg1"/>
                            </a:solidFill>
                            <a:latin typeface="Cambria Math" panose="02040503050406030204" pitchFamily="18" charset="0"/>
                          </a:rPr>
                          <m:t>4</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5" name="Rounded Rectangle 14">
                <a:extLst>
                  <a:ext uri="{FF2B5EF4-FFF2-40B4-BE49-F238E27FC236}">
                    <a16:creationId xmlns:a16="http://schemas.microsoft.com/office/drawing/2014/main" id="{887A73B6-3F18-3D40-B92C-2C99A1331A3D}"/>
                  </a:ext>
                </a:extLst>
              </p:cNvPr>
              <p:cNvSpPr>
                <a:spLocks noRot="1" noChangeAspect="1" noMove="1" noResize="1" noEditPoints="1" noAdjustHandles="1" noChangeArrowheads="1" noChangeShapeType="1" noTextEdit="1"/>
              </p:cNvSpPr>
              <p:nvPr/>
            </p:nvSpPr>
            <p:spPr>
              <a:xfrm>
                <a:off x="1301839" y="2870634"/>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8F491089-3706-3548-AAA0-F2B1FF14F904}"/>
                  </a:ext>
                </a:extLst>
              </p:cNvPr>
              <p:cNvSpPr/>
              <p:nvPr/>
            </p:nvSpPr>
            <p:spPr>
              <a:xfrm>
                <a:off x="1301838" y="385048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3</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10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1</m:t>
                        </m:r>
                      </m:num>
                      <m:den>
                        <m:r>
                          <a:rPr lang="en-GB" sz="3200" b="0" i="1" smtClean="0">
                            <a:solidFill>
                              <a:schemeClr val="bg1"/>
                            </a:solidFill>
                            <a:latin typeface="Cambria Math" panose="02040503050406030204" pitchFamily="18" charset="0"/>
                          </a:rPr>
                          <m:t>3</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8F491089-3706-3548-AAA0-F2B1FF14F904}"/>
                  </a:ext>
                </a:extLst>
              </p:cNvPr>
              <p:cNvSpPr>
                <a:spLocks noRot="1" noChangeAspect="1" noMove="1" noResize="1" noEditPoints="1" noAdjustHandles="1" noChangeArrowheads="1" noChangeShapeType="1" noTextEdit="1"/>
              </p:cNvSpPr>
              <p:nvPr/>
            </p:nvSpPr>
            <p:spPr>
              <a:xfrm>
                <a:off x="1301838" y="3850489"/>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4D2712B0-E393-6E4F-B0BC-E6616F125866}"/>
                  </a:ext>
                </a:extLst>
              </p:cNvPr>
              <p:cNvSpPr/>
              <p:nvPr/>
            </p:nvSpPr>
            <p:spPr>
              <a:xfrm>
                <a:off x="1301837" y="483034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9</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3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4</m:t>
                        </m:r>
                      </m:num>
                      <m:den>
                        <m:r>
                          <a:rPr lang="en-GB" sz="3200" b="0" i="1" smtClean="0">
                            <a:solidFill>
                              <a:schemeClr val="bg1"/>
                            </a:solidFill>
                            <a:latin typeface="Cambria Math" panose="02040503050406030204" pitchFamily="18" charset="0"/>
                          </a:rPr>
                          <m:t>9</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4D2712B0-E393-6E4F-B0BC-E6616F125866}"/>
                  </a:ext>
                </a:extLst>
              </p:cNvPr>
              <p:cNvSpPr>
                <a:spLocks noRot="1" noChangeAspect="1" noMove="1" noResize="1" noEditPoints="1" noAdjustHandles="1" noChangeArrowheads="1" noChangeShapeType="1" noTextEdit="1"/>
              </p:cNvSpPr>
              <p:nvPr/>
            </p:nvSpPr>
            <p:spPr>
              <a:xfrm>
                <a:off x="1301837" y="4830344"/>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69829340-2069-2C4F-8057-4A7F73F29D48}"/>
                  </a:ext>
                </a:extLst>
              </p:cNvPr>
              <p:cNvSpPr/>
              <p:nvPr/>
            </p:nvSpPr>
            <p:spPr>
              <a:xfrm>
                <a:off x="1301837" y="581019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12</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chemeClr val="bg1"/>
                    </a:solidFill>
                    <a:latin typeface="OpenDyslexicAlta" pitchFamily="2" charset="77"/>
                  </a:rPr>
                  <a:t>2 </a:t>
                </a:r>
                <a14:m>
                  <m:oMath xmlns:m="http://schemas.openxmlformats.org/officeDocument/2006/math">
                    <m:f>
                      <m:fPr>
                        <m:ctrlPr>
                          <a:rPr lang="en-US" sz="3200" i="1">
                            <a:solidFill>
                              <a:schemeClr val="bg1"/>
                            </a:solidFill>
                            <a:latin typeface="Cambria Math" panose="02040503050406030204" pitchFamily="18" charset="0"/>
                          </a:rPr>
                        </m:ctrlPr>
                      </m:fPr>
                      <m:num>
                        <m:r>
                          <a:rPr lang="en-GB" sz="3200" b="0" i="1" smtClean="0">
                            <a:solidFill>
                              <a:schemeClr val="bg1"/>
                            </a:solidFill>
                            <a:latin typeface="Cambria Math" panose="02040503050406030204" pitchFamily="18" charset="0"/>
                          </a:rPr>
                          <m:t>7</m:t>
                        </m:r>
                      </m:num>
                      <m:den>
                        <m:r>
                          <a:rPr lang="en-GB" sz="3200" b="0" i="1" smtClean="0">
                            <a:solidFill>
                              <a:schemeClr val="bg1"/>
                            </a:solidFill>
                            <a:latin typeface="Cambria Math" panose="02040503050406030204" pitchFamily="18" charset="0"/>
                          </a:rPr>
                          <m:t>12</m:t>
                        </m:r>
                      </m:den>
                    </m:f>
                  </m:oMath>
                </a14:m>
                <a:r>
                  <a:rPr lang="en-US" sz="3200" dirty="0">
                    <a:solidFill>
                      <a:schemeClr val="bg1"/>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69829340-2069-2C4F-8057-4A7F73F29D48}"/>
                  </a:ext>
                </a:extLst>
              </p:cNvPr>
              <p:cNvSpPr>
                <a:spLocks noRot="1" noChangeAspect="1" noMove="1" noResize="1" noEditPoints="1" noAdjustHandles="1" noChangeArrowheads="1" noChangeShapeType="1" noTextEdit="1"/>
              </p:cNvSpPr>
              <p:nvPr/>
            </p:nvSpPr>
            <p:spPr>
              <a:xfrm>
                <a:off x="1301837" y="5810199"/>
                <a:ext cx="3752131"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9037083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906236" y="1458232"/>
            <a:ext cx="10515600" cy="4351338"/>
          </a:xfrm>
        </p:spPr>
        <p:txBody>
          <a:bodyPr vert="horz" lIns="91440" tIns="45720" rIns="91440" bIns="45720" rtlCol="0" anchor="t">
            <a:normAutofit/>
          </a:bodyPr>
          <a:lstStyle/>
          <a:p>
            <a:pPr marL="0" indent="0">
              <a:buClr>
                <a:srgbClr val="23D160"/>
              </a:buClr>
              <a:buSzPct val="85000"/>
              <a:buNone/>
            </a:pPr>
            <a:r>
              <a:rPr lang="en-GB" sz="2200" dirty="0">
                <a:latin typeface="Muli"/>
              </a:rPr>
              <a:t>Answers: </a:t>
            </a: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p:txBody>
      </p:sp>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887A73B6-3F18-3D40-B92C-2C99A1331A3D}"/>
                  </a:ext>
                </a:extLst>
              </p:cNvPr>
              <p:cNvSpPr/>
              <p:nvPr/>
            </p:nvSpPr>
            <p:spPr>
              <a:xfrm>
                <a:off x="1301839" y="287063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7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3</m:t>
                        </m:r>
                      </m:num>
                      <m:den>
                        <m:r>
                          <a:rPr lang="en-GB" sz="3200" b="0" i="1" smtClean="0">
                            <a:solidFill>
                              <a:srgbClr val="FF3860"/>
                            </a:solidFill>
                            <a:latin typeface="Cambria Math" panose="02040503050406030204" pitchFamily="18" charset="0"/>
                          </a:rPr>
                          <m:t>4</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5" name="Rounded Rectangle 14">
                <a:extLst>
                  <a:ext uri="{FF2B5EF4-FFF2-40B4-BE49-F238E27FC236}">
                    <a16:creationId xmlns:a16="http://schemas.microsoft.com/office/drawing/2014/main" id="{887A73B6-3F18-3D40-B92C-2C99A1331A3D}"/>
                  </a:ext>
                </a:extLst>
              </p:cNvPr>
              <p:cNvSpPr>
                <a:spLocks noRot="1" noChangeAspect="1" noMove="1" noResize="1" noEditPoints="1" noAdjustHandles="1" noChangeArrowheads="1" noChangeShapeType="1" noTextEdit="1"/>
              </p:cNvSpPr>
              <p:nvPr/>
            </p:nvSpPr>
            <p:spPr>
              <a:xfrm>
                <a:off x="1301839" y="2870634"/>
                <a:ext cx="3752131" cy="844918"/>
              </a:xfrm>
              <a:prstGeom prst="roundRect">
                <a:avLst/>
              </a:prstGeom>
              <a:blipFill>
                <a:blip r:embed="rId3"/>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8F491089-3706-3548-AAA0-F2B1FF14F904}"/>
                  </a:ext>
                </a:extLst>
              </p:cNvPr>
              <p:cNvSpPr/>
              <p:nvPr/>
            </p:nvSpPr>
            <p:spPr>
              <a:xfrm>
                <a:off x="1301838" y="385048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3</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10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1</m:t>
                        </m:r>
                      </m:num>
                      <m:den>
                        <m:r>
                          <a:rPr lang="en-GB" sz="3200" b="0" i="1" smtClean="0">
                            <a:solidFill>
                              <a:srgbClr val="FF3860"/>
                            </a:solidFill>
                            <a:latin typeface="Cambria Math" panose="02040503050406030204" pitchFamily="18" charset="0"/>
                          </a:rPr>
                          <m:t>3</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8F491089-3706-3548-AAA0-F2B1FF14F904}"/>
                  </a:ext>
                </a:extLst>
              </p:cNvPr>
              <p:cNvSpPr>
                <a:spLocks noRot="1" noChangeAspect="1" noMove="1" noResize="1" noEditPoints="1" noAdjustHandles="1" noChangeArrowheads="1" noChangeShapeType="1" noTextEdit="1"/>
              </p:cNvSpPr>
              <p:nvPr/>
            </p:nvSpPr>
            <p:spPr>
              <a:xfrm>
                <a:off x="1301838" y="3850489"/>
                <a:ext cx="3752131" cy="844918"/>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4D2712B0-E393-6E4F-B0BC-E6616F125866}"/>
                  </a:ext>
                </a:extLst>
              </p:cNvPr>
              <p:cNvSpPr/>
              <p:nvPr/>
            </p:nvSpPr>
            <p:spPr>
              <a:xfrm>
                <a:off x="1301837" y="4830344"/>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9</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3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4</m:t>
                        </m:r>
                      </m:num>
                      <m:den>
                        <m:r>
                          <a:rPr lang="en-GB" sz="3200" b="0" i="1" smtClean="0">
                            <a:solidFill>
                              <a:srgbClr val="FF3860"/>
                            </a:solidFill>
                            <a:latin typeface="Cambria Math" panose="02040503050406030204" pitchFamily="18" charset="0"/>
                          </a:rPr>
                          <m:t>9</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4D2712B0-E393-6E4F-B0BC-E6616F125866}"/>
                  </a:ext>
                </a:extLst>
              </p:cNvPr>
              <p:cNvSpPr>
                <a:spLocks noRot="1" noChangeAspect="1" noMove="1" noResize="1" noEditPoints="1" noAdjustHandles="1" noChangeArrowheads="1" noChangeShapeType="1" noTextEdit="1"/>
              </p:cNvSpPr>
              <p:nvPr/>
            </p:nvSpPr>
            <p:spPr>
              <a:xfrm>
                <a:off x="1301837" y="4830344"/>
                <a:ext cx="3752131" cy="844918"/>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69829340-2069-2C4F-8057-4A7F73F29D48}"/>
                  </a:ext>
                </a:extLst>
              </p:cNvPr>
              <p:cNvSpPr/>
              <p:nvPr/>
            </p:nvSpPr>
            <p:spPr>
              <a:xfrm>
                <a:off x="1301837" y="5810199"/>
                <a:ext cx="3752131"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31</m:t>
                        </m:r>
                      </m:num>
                      <m:den>
                        <m:r>
                          <a:rPr lang="en-GB" sz="3200" b="0" i="1" smtClean="0">
                            <a:solidFill>
                              <a:schemeClr val="tx1"/>
                            </a:solidFill>
                            <a:latin typeface="Cambria Math" panose="02040503050406030204" pitchFamily="18" charset="0"/>
                          </a:rPr>
                          <m:t>12</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is equal to </a:t>
                </a:r>
                <a:r>
                  <a:rPr lang="en-US" sz="2400" dirty="0">
                    <a:solidFill>
                      <a:srgbClr val="FF3860"/>
                    </a:solidFill>
                    <a:latin typeface="OpenDyslexicAlta" pitchFamily="2" charset="77"/>
                  </a:rPr>
                  <a:t>2 </a:t>
                </a:r>
                <a14:m>
                  <m:oMath xmlns:m="http://schemas.openxmlformats.org/officeDocument/2006/math">
                    <m:f>
                      <m:fPr>
                        <m:ctrlPr>
                          <a:rPr lang="en-US" sz="3200" i="1">
                            <a:solidFill>
                              <a:srgbClr val="FF3860"/>
                            </a:solidFill>
                            <a:latin typeface="Cambria Math" panose="02040503050406030204" pitchFamily="18" charset="0"/>
                          </a:rPr>
                        </m:ctrlPr>
                      </m:fPr>
                      <m:num>
                        <m:r>
                          <a:rPr lang="en-GB" sz="3200" b="0" i="1" smtClean="0">
                            <a:solidFill>
                              <a:srgbClr val="FF3860"/>
                            </a:solidFill>
                            <a:latin typeface="Cambria Math" panose="02040503050406030204" pitchFamily="18" charset="0"/>
                          </a:rPr>
                          <m:t>7</m:t>
                        </m:r>
                      </m:num>
                      <m:den>
                        <m:r>
                          <a:rPr lang="en-GB" sz="3200" b="0" i="1" smtClean="0">
                            <a:solidFill>
                              <a:srgbClr val="FF3860"/>
                            </a:solidFill>
                            <a:latin typeface="Cambria Math" panose="02040503050406030204" pitchFamily="18" charset="0"/>
                          </a:rPr>
                          <m:t>12</m:t>
                        </m:r>
                      </m:den>
                    </m:f>
                  </m:oMath>
                </a14:m>
                <a:r>
                  <a:rPr lang="en-US" sz="3200" dirty="0">
                    <a:solidFill>
                      <a:srgbClr val="FF3860"/>
                    </a:solidFill>
                    <a:latin typeface="OpenDyslexicAlta" pitchFamily="2" charset="77"/>
                  </a:rPr>
                  <a:t> </a:t>
                </a:r>
                <a:endParaRPr lang="en-US" sz="2400" u="sng" dirty="0">
                  <a:solidFill>
                    <a:srgbClr val="FF3860"/>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69829340-2069-2C4F-8057-4A7F73F29D48}"/>
                  </a:ext>
                </a:extLst>
              </p:cNvPr>
              <p:cNvSpPr>
                <a:spLocks noRot="1" noChangeAspect="1" noMove="1" noResize="1" noEditPoints="1" noAdjustHandles="1" noChangeArrowheads="1" noChangeShapeType="1" noTextEdit="1"/>
              </p:cNvSpPr>
              <p:nvPr/>
            </p:nvSpPr>
            <p:spPr>
              <a:xfrm>
                <a:off x="1301837" y="5810199"/>
                <a:ext cx="3752131"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9644975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742950" y="260803"/>
            <a:ext cx="10515600" cy="4351338"/>
          </a:xfrm>
        </p:spPr>
        <p:txBody>
          <a:bodyPr vert="horz" lIns="91440" tIns="45720" rIns="91440" bIns="45720" rtlCol="0" anchor="t">
            <a:normAutofit/>
          </a:bodyPr>
          <a:lstStyle/>
          <a:p>
            <a:pPr marL="0" indent="0">
              <a:buNone/>
            </a:pPr>
            <a:endParaRPr lang="en-GB" u="sng" dirty="0"/>
          </a:p>
          <a:p>
            <a:pPr marL="0" indent="0">
              <a:buClr>
                <a:srgbClr val="23D160"/>
              </a:buClr>
              <a:buSzPct val="85000"/>
              <a:buNone/>
            </a:pPr>
            <a:r>
              <a:rPr lang="en-GB" sz="2200" u="sng" dirty="0">
                <a:latin typeface="Muli"/>
              </a:rPr>
              <a:t>Spot the Mistakes. </a:t>
            </a:r>
            <a:endParaRPr lang="en-GB" sz="2200" u="sng" dirty="0"/>
          </a:p>
          <a:p>
            <a:pPr marL="0" indent="0">
              <a:buNone/>
            </a:pPr>
            <a:endParaRPr lang="en-GB" sz="2200" dirty="0"/>
          </a:p>
          <a:p>
            <a:pPr marL="0" indent="0">
              <a:buNone/>
            </a:pPr>
            <a:r>
              <a:rPr lang="en-GB" sz="2200" dirty="0">
                <a:latin typeface="Muli"/>
              </a:rPr>
              <a:t>You know the best way of doing this is to solve them on paper for yourself first. </a:t>
            </a:r>
            <a:endParaRPr lang="en-GB" sz="2200" dirty="0"/>
          </a:p>
          <a:p>
            <a:pPr marL="0" indent="0">
              <a:buNone/>
            </a:pPr>
            <a:r>
              <a:rPr lang="en-GB" sz="2200" dirty="0">
                <a:latin typeface="Muli"/>
              </a:rPr>
              <a:t>Explain their mistakes in full sentences. </a:t>
            </a: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p:txBody>
      </p:sp>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013846A7-E458-0948-A428-14C7C646E95C}"/>
                  </a:ext>
                </a:extLst>
              </p:cNvPr>
              <p:cNvSpPr/>
              <p:nvPr/>
            </p:nvSpPr>
            <p:spPr>
              <a:xfrm>
                <a:off x="1032163" y="2770324"/>
                <a:ext cx="2279075" cy="1472771"/>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A</a:t>
                </a: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5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013846A7-E458-0948-A428-14C7C646E95C}"/>
                  </a:ext>
                </a:extLst>
              </p:cNvPr>
              <p:cNvSpPr>
                <a:spLocks noRot="1" noChangeAspect="1" noMove="1" noResize="1" noEditPoints="1" noAdjustHandles="1" noChangeArrowheads="1" noChangeShapeType="1" noTextEdit="1"/>
              </p:cNvSpPr>
              <p:nvPr/>
            </p:nvSpPr>
            <p:spPr>
              <a:xfrm>
                <a:off x="1032163" y="2770324"/>
                <a:ext cx="2279075" cy="1472771"/>
              </a:xfrm>
              <a:prstGeom prst="roundRect">
                <a:avLst/>
              </a:prstGeom>
              <a:blipFill>
                <a:blip r:embed="rId3"/>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ounded Rectangle 12">
                <a:extLst>
                  <a:ext uri="{FF2B5EF4-FFF2-40B4-BE49-F238E27FC236}">
                    <a16:creationId xmlns:a16="http://schemas.microsoft.com/office/drawing/2014/main" id="{6C6E5E80-E2D6-114B-8E91-83DF247C4074}"/>
                  </a:ext>
                </a:extLst>
              </p:cNvPr>
              <p:cNvSpPr/>
              <p:nvPr/>
            </p:nvSpPr>
            <p:spPr>
              <a:xfrm>
                <a:off x="3553688" y="2770324"/>
                <a:ext cx="2279075" cy="147277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B</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17</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a:t>
                </a:r>
                <a:r>
                  <a:rPr lang="en-GB" sz="2400" dirty="0">
                    <a:solidFill>
                      <a:schemeClr val="tx1"/>
                    </a:solidFill>
                    <a:latin typeface="OpenDyslexicAlta" pitchFamily="2" charset="77"/>
                  </a:rPr>
                  <a:t>3</a:t>
                </a:r>
                <a:endParaRPr lang="en-US" sz="2400" u="sng" dirty="0">
                  <a:solidFill>
                    <a:schemeClr val="tx1"/>
                  </a:solidFill>
                  <a:latin typeface="OpenDyslexicAlta" pitchFamily="2" charset="77"/>
                </a:endParaRPr>
              </a:p>
            </p:txBody>
          </p:sp>
        </mc:Choice>
        <mc:Fallback xmlns="">
          <p:sp>
            <p:nvSpPr>
              <p:cNvPr id="13" name="Rounded Rectangle 12">
                <a:extLst>
                  <a:ext uri="{FF2B5EF4-FFF2-40B4-BE49-F238E27FC236}">
                    <a16:creationId xmlns:a16="http://schemas.microsoft.com/office/drawing/2014/main" id="{6C6E5E80-E2D6-114B-8E91-83DF247C4074}"/>
                  </a:ext>
                </a:extLst>
              </p:cNvPr>
              <p:cNvSpPr>
                <a:spLocks noRot="1" noChangeAspect="1" noMove="1" noResize="1" noEditPoints="1" noAdjustHandles="1" noChangeArrowheads="1" noChangeShapeType="1" noTextEdit="1"/>
              </p:cNvSpPr>
              <p:nvPr/>
            </p:nvSpPr>
            <p:spPr>
              <a:xfrm>
                <a:off x="3553688" y="2770324"/>
                <a:ext cx="2279075" cy="1472770"/>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ounded Rectangle 13">
                <a:extLst>
                  <a:ext uri="{FF2B5EF4-FFF2-40B4-BE49-F238E27FC236}">
                    <a16:creationId xmlns:a16="http://schemas.microsoft.com/office/drawing/2014/main" id="{CD78FDC3-A8CC-FB47-950B-0C0C605000AD}"/>
                  </a:ext>
                </a:extLst>
              </p:cNvPr>
              <p:cNvSpPr/>
              <p:nvPr/>
            </p:nvSpPr>
            <p:spPr>
              <a:xfrm>
                <a:off x="6075213" y="2770325"/>
                <a:ext cx="2279075" cy="147276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C</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3</a:t>
                </a:r>
                <a14:m>
                  <m:oMath xmlns:m="http://schemas.openxmlformats.org/officeDocument/2006/math">
                    <m:r>
                      <a:rPr lang="en-GB" sz="3200" b="0" i="0" smtClean="0">
                        <a:solidFill>
                          <a:schemeClr val="tx1"/>
                        </a:solidFill>
                        <a:latin typeface="Cambria Math" panose="02040503050406030204" pitchFamily="18" charset="0"/>
                      </a:rPr>
                      <m:t> </m:t>
                    </m:r>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6</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4" name="Rounded Rectangle 13">
                <a:extLst>
                  <a:ext uri="{FF2B5EF4-FFF2-40B4-BE49-F238E27FC236}">
                    <a16:creationId xmlns:a16="http://schemas.microsoft.com/office/drawing/2014/main" id="{CD78FDC3-A8CC-FB47-950B-0C0C605000AD}"/>
                  </a:ext>
                </a:extLst>
              </p:cNvPr>
              <p:cNvSpPr>
                <a:spLocks noRot="1" noChangeAspect="1" noMove="1" noResize="1" noEditPoints="1" noAdjustHandles="1" noChangeArrowheads="1" noChangeShapeType="1" noTextEdit="1"/>
              </p:cNvSpPr>
              <p:nvPr/>
            </p:nvSpPr>
            <p:spPr>
              <a:xfrm>
                <a:off x="6075213" y="2770325"/>
                <a:ext cx="2279075" cy="1472769"/>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Rounded Rectangle 18">
                <a:extLst>
                  <a:ext uri="{FF2B5EF4-FFF2-40B4-BE49-F238E27FC236}">
                    <a16:creationId xmlns:a16="http://schemas.microsoft.com/office/drawing/2014/main" id="{70B4B3BF-F58A-AD48-BB47-7A5878C85223}"/>
                  </a:ext>
                </a:extLst>
              </p:cNvPr>
              <p:cNvSpPr/>
              <p:nvPr/>
            </p:nvSpPr>
            <p:spPr>
              <a:xfrm>
                <a:off x="8596738" y="2770324"/>
                <a:ext cx="2279075" cy="147276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D</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39</m:t>
                        </m:r>
                      </m:num>
                      <m:den>
                        <m:r>
                          <a:rPr lang="en-GB" sz="3200" b="0" i="1" smtClean="0">
                            <a:solidFill>
                              <a:schemeClr val="tx1"/>
                            </a:solidFill>
                            <a:latin typeface="Cambria Math" panose="02040503050406030204" pitchFamily="18" charset="0"/>
                          </a:rPr>
                          <m:t>10</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30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9</m:t>
                        </m:r>
                      </m:num>
                      <m:den>
                        <m:r>
                          <a:rPr lang="en-GB" sz="3200" b="0" i="1" smtClean="0">
                            <a:solidFill>
                              <a:schemeClr val="tx1"/>
                            </a:solidFill>
                            <a:latin typeface="Cambria Math" panose="02040503050406030204" pitchFamily="18" charset="0"/>
                          </a:rPr>
                          <m:t>10</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9" name="Rounded Rectangle 18">
                <a:extLst>
                  <a:ext uri="{FF2B5EF4-FFF2-40B4-BE49-F238E27FC236}">
                    <a16:creationId xmlns:a16="http://schemas.microsoft.com/office/drawing/2014/main" id="{70B4B3BF-F58A-AD48-BB47-7A5878C85223}"/>
                  </a:ext>
                </a:extLst>
              </p:cNvPr>
              <p:cNvSpPr>
                <a:spLocks noRot="1" noChangeAspect="1" noMove="1" noResize="1" noEditPoints="1" noAdjustHandles="1" noChangeArrowheads="1" noChangeShapeType="1" noTextEdit="1"/>
              </p:cNvSpPr>
              <p:nvPr/>
            </p:nvSpPr>
            <p:spPr>
              <a:xfrm>
                <a:off x="8596738" y="2770324"/>
                <a:ext cx="2279075" cy="1472769"/>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7696248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906236" y="1172482"/>
            <a:ext cx="10515600" cy="4351338"/>
          </a:xfrm>
        </p:spPr>
        <p:txBody>
          <a:bodyPr vert="horz" lIns="91440" tIns="45720" rIns="91440" bIns="45720" rtlCol="0" anchor="t">
            <a:noAutofit/>
          </a:bodyPr>
          <a:lstStyle/>
          <a:p>
            <a:pPr marL="0" indent="0">
              <a:buNone/>
            </a:pPr>
            <a:r>
              <a:rPr lang="en-GB" dirty="0">
                <a:latin typeface="Muli"/>
              </a:rPr>
              <a:t>Answers: </a:t>
            </a:r>
            <a:endParaRPr lang="en-GB" dirty="0"/>
          </a:p>
          <a:p>
            <a:pPr marL="0" indent="0">
              <a:buNone/>
            </a:pPr>
            <a:endParaRPr lang="en-GB"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br>
              <a:rPr lang="en-GB" sz="2200" dirty="0"/>
            </a:br>
            <a:endParaRPr lang="en-GB" sz="2200" dirty="0"/>
          </a:p>
          <a:p>
            <a:pPr>
              <a:buClr>
                <a:srgbClr val="23D160"/>
              </a:buClr>
              <a:buSzPct val="85000"/>
            </a:pPr>
            <a:r>
              <a:rPr lang="en-GB" sz="2200" dirty="0">
                <a:solidFill>
                  <a:srgbClr val="FF3860"/>
                </a:solidFill>
              </a:rPr>
              <a:t>A has the correct whole number; however, the numerator is 3, not 1.</a:t>
            </a:r>
          </a:p>
          <a:p>
            <a:pPr>
              <a:buClr>
                <a:srgbClr val="23D160"/>
              </a:buClr>
              <a:buSzPct val="85000"/>
            </a:pPr>
            <a:r>
              <a:rPr lang="en-GB" sz="2200" dirty="0">
                <a:solidFill>
                  <a:srgbClr val="FF3860"/>
                </a:solidFill>
              </a:rPr>
              <a:t>B has the correct whole number; however, there should be two fifths as the fraction within the mixed number. </a:t>
            </a:r>
          </a:p>
          <a:p>
            <a:pPr>
              <a:buClr>
                <a:srgbClr val="23D160"/>
              </a:buClr>
              <a:buSzPct val="85000"/>
            </a:pPr>
            <a:r>
              <a:rPr lang="en-GB" sz="2200" dirty="0">
                <a:solidFill>
                  <a:srgbClr val="FF3860"/>
                </a:solidFill>
              </a:rPr>
              <a:t>C has the correct whole number, but the numerator and denominator have been written in the wrong order: five sixths should have been shown. </a:t>
            </a:r>
          </a:p>
          <a:p>
            <a:pPr>
              <a:buClr>
                <a:srgbClr val="23D160"/>
              </a:buClr>
              <a:buSzPct val="85000"/>
            </a:pPr>
            <a:r>
              <a:rPr lang="en-GB" sz="2200" dirty="0">
                <a:solidFill>
                  <a:srgbClr val="FF3860"/>
                </a:solidFill>
              </a:rPr>
              <a:t>D has had the incorrect whole number – it should be 3 rather than 30.</a:t>
            </a:r>
          </a:p>
        </p:txBody>
      </p:sp>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887A73B6-3F18-3D40-B92C-2C99A1331A3D}"/>
                  </a:ext>
                </a:extLst>
              </p:cNvPr>
              <p:cNvSpPr/>
              <p:nvPr/>
            </p:nvSpPr>
            <p:spPr>
              <a:xfrm>
                <a:off x="1032163" y="1708967"/>
                <a:ext cx="2279075" cy="1472771"/>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A</a:t>
                </a: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5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m:t>
                        </m:r>
                      </m:num>
                      <m:den>
                        <m:r>
                          <a:rPr lang="en-GB" sz="3200" b="0" i="1" smtClean="0">
                            <a:solidFill>
                              <a:schemeClr val="tx1"/>
                            </a:solidFill>
                            <a:latin typeface="Cambria Math" panose="02040503050406030204" pitchFamily="18" charset="0"/>
                          </a:rPr>
                          <m:t>4</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5" name="Rounded Rectangle 14">
                <a:extLst>
                  <a:ext uri="{FF2B5EF4-FFF2-40B4-BE49-F238E27FC236}">
                    <a16:creationId xmlns:a16="http://schemas.microsoft.com/office/drawing/2014/main" id="{887A73B6-3F18-3D40-B92C-2C99A1331A3D}"/>
                  </a:ext>
                </a:extLst>
              </p:cNvPr>
              <p:cNvSpPr>
                <a:spLocks noRot="1" noChangeAspect="1" noMove="1" noResize="1" noEditPoints="1" noAdjustHandles="1" noChangeArrowheads="1" noChangeShapeType="1" noTextEdit="1"/>
              </p:cNvSpPr>
              <p:nvPr/>
            </p:nvSpPr>
            <p:spPr>
              <a:xfrm>
                <a:off x="1032163" y="1708967"/>
                <a:ext cx="2279075" cy="1472771"/>
              </a:xfrm>
              <a:prstGeom prst="roundRect">
                <a:avLst/>
              </a:prstGeom>
              <a:blipFill>
                <a:blip r:embed="rId3"/>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ounded Rectangle 8">
                <a:extLst>
                  <a:ext uri="{FF2B5EF4-FFF2-40B4-BE49-F238E27FC236}">
                    <a16:creationId xmlns:a16="http://schemas.microsoft.com/office/drawing/2014/main" id="{93B3C1D8-6C13-214A-BC76-772E543A049D}"/>
                  </a:ext>
                </a:extLst>
              </p:cNvPr>
              <p:cNvSpPr/>
              <p:nvPr/>
            </p:nvSpPr>
            <p:spPr>
              <a:xfrm>
                <a:off x="3553688" y="1708967"/>
                <a:ext cx="2279075" cy="147277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B</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17</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a:t>
                </a:r>
                <a:r>
                  <a:rPr lang="en-GB" sz="2400" dirty="0">
                    <a:solidFill>
                      <a:schemeClr val="tx1"/>
                    </a:solidFill>
                    <a:latin typeface="OpenDyslexicAlta" pitchFamily="2" charset="77"/>
                  </a:rPr>
                  <a:t>3</a:t>
                </a:r>
                <a:endParaRPr lang="en-US" sz="2400" u="sng" dirty="0">
                  <a:solidFill>
                    <a:schemeClr val="tx1"/>
                  </a:solidFill>
                  <a:latin typeface="OpenDyslexicAlta" pitchFamily="2" charset="77"/>
                </a:endParaRPr>
              </a:p>
            </p:txBody>
          </p:sp>
        </mc:Choice>
        <mc:Fallback xmlns="">
          <p:sp>
            <p:nvSpPr>
              <p:cNvPr id="9" name="Rounded Rectangle 8">
                <a:extLst>
                  <a:ext uri="{FF2B5EF4-FFF2-40B4-BE49-F238E27FC236}">
                    <a16:creationId xmlns:a16="http://schemas.microsoft.com/office/drawing/2014/main" id="{93B3C1D8-6C13-214A-BC76-772E543A049D}"/>
                  </a:ext>
                </a:extLst>
              </p:cNvPr>
              <p:cNvSpPr>
                <a:spLocks noRot="1" noChangeAspect="1" noMove="1" noResize="1" noEditPoints="1" noAdjustHandles="1" noChangeArrowheads="1" noChangeShapeType="1" noTextEdit="1"/>
              </p:cNvSpPr>
              <p:nvPr/>
            </p:nvSpPr>
            <p:spPr>
              <a:xfrm>
                <a:off x="3553688" y="1708967"/>
                <a:ext cx="2279075" cy="1472770"/>
              </a:xfrm>
              <a:prstGeom prst="roundRect">
                <a:avLst/>
              </a:prstGeom>
              <a:blipFill>
                <a:blip r:embed="rId4"/>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ounded Rectangle 9">
                <a:extLst>
                  <a:ext uri="{FF2B5EF4-FFF2-40B4-BE49-F238E27FC236}">
                    <a16:creationId xmlns:a16="http://schemas.microsoft.com/office/drawing/2014/main" id="{E9E08370-EBF3-4345-AD00-BEF95D060664}"/>
                  </a:ext>
                </a:extLst>
              </p:cNvPr>
              <p:cNvSpPr/>
              <p:nvPr/>
            </p:nvSpPr>
            <p:spPr>
              <a:xfrm>
                <a:off x="6034392" y="1708968"/>
                <a:ext cx="2279075" cy="147276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C</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23</m:t>
                        </m:r>
                      </m:num>
                      <m:den>
                        <m:r>
                          <a:rPr lang="en-GB" sz="3200" b="0" i="1" smtClean="0">
                            <a:solidFill>
                              <a:schemeClr val="tx1"/>
                            </a:solidFill>
                            <a:latin typeface="Cambria Math" panose="02040503050406030204" pitchFamily="18" charset="0"/>
                          </a:rPr>
                          <m:t>6</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3</a:t>
                </a:r>
                <a14:m>
                  <m:oMath xmlns:m="http://schemas.openxmlformats.org/officeDocument/2006/math">
                    <m:r>
                      <a:rPr lang="en-GB" sz="3200" b="0" i="0" smtClean="0">
                        <a:solidFill>
                          <a:schemeClr val="tx1"/>
                        </a:solidFill>
                        <a:latin typeface="Cambria Math" panose="02040503050406030204" pitchFamily="18" charset="0"/>
                      </a:rPr>
                      <m:t> </m:t>
                    </m:r>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6</m:t>
                        </m:r>
                      </m:num>
                      <m:den>
                        <m:r>
                          <a:rPr lang="en-GB" sz="3200" b="0" i="1" smtClean="0">
                            <a:solidFill>
                              <a:schemeClr val="tx1"/>
                            </a:solidFill>
                            <a:latin typeface="Cambria Math" panose="02040503050406030204" pitchFamily="18" charset="0"/>
                          </a:rPr>
                          <m:t>5</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0" name="Rounded Rectangle 9">
                <a:extLst>
                  <a:ext uri="{FF2B5EF4-FFF2-40B4-BE49-F238E27FC236}">
                    <a16:creationId xmlns:a16="http://schemas.microsoft.com/office/drawing/2014/main" id="{E9E08370-EBF3-4345-AD00-BEF95D060664}"/>
                  </a:ext>
                </a:extLst>
              </p:cNvPr>
              <p:cNvSpPr>
                <a:spLocks noRot="1" noChangeAspect="1" noMove="1" noResize="1" noEditPoints="1" noAdjustHandles="1" noChangeArrowheads="1" noChangeShapeType="1" noTextEdit="1"/>
              </p:cNvSpPr>
              <p:nvPr/>
            </p:nvSpPr>
            <p:spPr>
              <a:xfrm>
                <a:off x="6034392" y="1708968"/>
                <a:ext cx="2279075" cy="1472769"/>
              </a:xfrm>
              <a:prstGeom prst="roundRect">
                <a:avLst/>
              </a:prstGeom>
              <a:blipFill>
                <a:blip r:embed="rId5"/>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EAC21FE0-451F-0E47-AB88-5BC20EDE717F}"/>
                  </a:ext>
                </a:extLst>
              </p:cNvPr>
              <p:cNvSpPr/>
              <p:nvPr/>
            </p:nvSpPr>
            <p:spPr>
              <a:xfrm>
                <a:off x="8623952" y="1708967"/>
                <a:ext cx="2279075" cy="147276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957D5"/>
                    </a:solidFill>
                    <a:latin typeface="OpenDyslexicAlta" pitchFamily="2" charset="77"/>
                  </a:rPr>
                  <a:t>D</a:t>
                </a:r>
                <a:endParaRPr lang="en-US" sz="3200" dirty="0">
                  <a:solidFill>
                    <a:srgbClr val="7957D5"/>
                  </a:solidFill>
                  <a:latin typeface="Cambria Math" panose="02040503050406030204" pitchFamily="18" charset="0"/>
                </a:endParaRPr>
              </a:p>
              <a:p>
                <a:pPr algn="ctr"/>
                <a14:m>
                  <m:oMath xmlns:m="http://schemas.openxmlformats.org/officeDocument/2006/math">
                    <m:f>
                      <m:fPr>
                        <m:ctrlPr>
                          <a:rPr lang="en-US" sz="3200" i="1" smtClean="0">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39</m:t>
                        </m:r>
                      </m:num>
                      <m:den>
                        <m:r>
                          <a:rPr lang="en-GB" sz="3200" b="0" i="1" smtClean="0">
                            <a:solidFill>
                              <a:schemeClr val="tx1"/>
                            </a:solidFill>
                            <a:latin typeface="Cambria Math" panose="02040503050406030204" pitchFamily="18" charset="0"/>
                          </a:rPr>
                          <m:t>10</m:t>
                        </m:r>
                      </m:den>
                    </m:f>
                  </m:oMath>
                </a14:m>
                <a:r>
                  <a:rPr lang="en-US" sz="3200" dirty="0">
                    <a:solidFill>
                      <a:schemeClr val="tx1"/>
                    </a:solidFill>
                    <a:latin typeface="OpenDyslexicAlta" pitchFamily="2" charset="77"/>
                  </a:rPr>
                  <a:t> </a:t>
                </a:r>
                <a:r>
                  <a:rPr lang="en-US" sz="2400" dirty="0">
                    <a:solidFill>
                      <a:schemeClr val="tx1"/>
                    </a:solidFill>
                    <a:latin typeface="OpenDyslexicAlta" pitchFamily="2" charset="77"/>
                  </a:rPr>
                  <a:t>= 30 </a:t>
                </a:r>
                <a14:m>
                  <m:oMath xmlns:m="http://schemas.openxmlformats.org/officeDocument/2006/math">
                    <m:f>
                      <m:fPr>
                        <m:ctrlPr>
                          <a:rPr lang="en-US" sz="3200" i="1">
                            <a:solidFill>
                              <a:schemeClr val="tx1"/>
                            </a:solidFill>
                            <a:latin typeface="Cambria Math" panose="02040503050406030204" pitchFamily="18" charset="0"/>
                          </a:rPr>
                        </m:ctrlPr>
                      </m:fPr>
                      <m:num>
                        <m:r>
                          <a:rPr lang="en-GB" sz="3200" b="0" i="1" smtClean="0">
                            <a:solidFill>
                              <a:schemeClr val="tx1"/>
                            </a:solidFill>
                            <a:latin typeface="Cambria Math" panose="02040503050406030204" pitchFamily="18" charset="0"/>
                          </a:rPr>
                          <m:t>9</m:t>
                        </m:r>
                      </m:num>
                      <m:den>
                        <m:r>
                          <a:rPr lang="en-GB" sz="3200" b="0" i="1" smtClean="0">
                            <a:solidFill>
                              <a:schemeClr val="tx1"/>
                            </a:solidFill>
                            <a:latin typeface="Cambria Math" panose="02040503050406030204" pitchFamily="18" charset="0"/>
                          </a:rPr>
                          <m:t>10</m:t>
                        </m:r>
                      </m:den>
                    </m:f>
                  </m:oMath>
                </a14:m>
                <a:r>
                  <a:rPr lang="en-US" sz="3200" dirty="0">
                    <a:solidFill>
                      <a:schemeClr val="tx1"/>
                    </a:solidFill>
                    <a:latin typeface="OpenDyslexicAlta" pitchFamily="2" charset="77"/>
                  </a:rPr>
                  <a:t> </a:t>
                </a:r>
                <a:endParaRPr lang="en-US" sz="2400" u="sng" dirty="0">
                  <a:solidFill>
                    <a:schemeClr val="tx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EAC21FE0-451F-0E47-AB88-5BC20EDE717F}"/>
                  </a:ext>
                </a:extLst>
              </p:cNvPr>
              <p:cNvSpPr>
                <a:spLocks noRot="1" noChangeAspect="1" noMove="1" noResize="1" noEditPoints="1" noAdjustHandles="1" noChangeArrowheads="1" noChangeShapeType="1" noTextEdit="1"/>
              </p:cNvSpPr>
              <p:nvPr/>
            </p:nvSpPr>
            <p:spPr>
              <a:xfrm>
                <a:off x="8623952" y="1708967"/>
                <a:ext cx="2279075" cy="1472769"/>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1300077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hs Shed" id="{5DF74AD8-8BDD-4844-8C46-FFB9DBA0E41D}" vid="{0802D904-F1CF-8847-94FE-D7F26B26A3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0FFBD23-49EF-F148-9BF8-7DB3477A79E2}">
  <we:reference id="wa104380121" version="2.0.0.0" store="en-GB" storeType="OMEX"/>
  <we:alternateReferences>
    <we:reference id="wa104380121" version="2.0.0.0" store="wa10438012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14783</TotalTime>
  <Words>5131</Words>
  <Application>Microsoft Office PowerPoint</Application>
  <PresentationFormat>Widescreen</PresentationFormat>
  <Paragraphs>869</Paragraphs>
  <Slides>42</Slides>
  <Notes>42</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To be able to convert improper fractions to mixed numbers</vt:lpstr>
      <vt:lpstr>What is the same and what is different?  Talk this through with an adult or write your ideas out in full sentences. Try your best to use the correct mathematical vocabulary.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be able to convert improper fractions to mixed numbers</vt:lpstr>
      <vt:lpstr>PowerPoint Presentation</vt:lpstr>
      <vt:lpstr>PowerPoint Presentation</vt:lpstr>
      <vt:lpstr>PowerPoint Presentation</vt:lpstr>
      <vt:lpstr>PowerPoint Presentation</vt:lpstr>
      <vt:lpstr>To be able to convert improper fractions to mixed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Susan</cp:lastModifiedBy>
  <cp:revision>965</cp:revision>
  <cp:lastPrinted>2019-06-17T16:19:05Z</cp:lastPrinted>
  <dcterms:created xsi:type="dcterms:W3CDTF">2018-08-06T08:16:18Z</dcterms:created>
  <dcterms:modified xsi:type="dcterms:W3CDTF">2021-02-19T13:13:40Z</dcterms:modified>
</cp:coreProperties>
</file>